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72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6A1D5C-7760-4E05-82EA-F35F1880968B}" v="211" dt="2021-12-16T16:09:57.284"/>
    <p1510:client id="{5069730C-CC19-706A-CCD3-2863EEBAD9CA}" v="312" dt="2021-12-16T04:38:24.757"/>
    <p1510:client id="{5AC0F73E-3C0A-DD75-DCA5-423C9ED645AB}" v="492" dt="2021-12-16T04:40:19.384"/>
    <p1510:client id="{7849E60A-B635-8191-1DB7-898399282824}" v="641" dt="2021-12-16T03:20:39.485"/>
    <p1510:client id="{F4847473-B7E7-6B91-6388-F866F1F57716}" v="10" dt="2021-12-16T16:07:32.4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kriti Saini" userId="S::prakriti.saini@mail.utoronto.ca::36d4e312-24f0-4c81-9bbc-9f9c2a05ffb4" providerId="AD" clId="Web-{5AC0F73E-3C0A-DD75-DCA5-423C9ED645AB}"/>
    <pc:docChg chg="modSld">
      <pc:chgData name="Prakriti Saini" userId="S::prakriti.saini@mail.utoronto.ca::36d4e312-24f0-4c81-9bbc-9f9c2a05ffb4" providerId="AD" clId="Web-{5AC0F73E-3C0A-DD75-DCA5-423C9ED645AB}" dt="2021-12-16T04:40:19.384" v="489" actId="1076"/>
      <pc:docMkLst>
        <pc:docMk/>
      </pc:docMkLst>
      <pc:sldChg chg="modSp">
        <pc:chgData name="Prakriti Saini" userId="S::prakriti.saini@mail.utoronto.ca::36d4e312-24f0-4c81-9bbc-9f9c2a05ffb4" providerId="AD" clId="Web-{5AC0F73E-3C0A-DD75-DCA5-423C9ED645AB}" dt="2021-12-16T04:40:19.384" v="489" actId="1076"/>
        <pc:sldMkLst>
          <pc:docMk/>
          <pc:sldMk cId="3280550377" sldId="266"/>
        </pc:sldMkLst>
        <pc:picChg chg="mod">
          <ac:chgData name="Prakriti Saini" userId="S::prakriti.saini@mail.utoronto.ca::36d4e312-24f0-4c81-9bbc-9f9c2a05ffb4" providerId="AD" clId="Web-{5AC0F73E-3C0A-DD75-DCA5-423C9ED645AB}" dt="2021-12-16T04:40:19.384" v="489" actId="1076"/>
          <ac:picMkLst>
            <pc:docMk/>
            <pc:sldMk cId="3280550377" sldId="266"/>
            <ac:picMk id="5" creationId="{DEDB6EB8-1977-4032-9D5D-61A3B407BEBB}"/>
          </ac:picMkLst>
        </pc:picChg>
      </pc:sldChg>
      <pc:sldChg chg="modSp">
        <pc:chgData name="Prakriti Saini" userId="S::prakriti.saini@mail.utoronto.ca::36d4e312-24f0-4c81-9bbc-9f9c2a05ffb4" providerId="AD" clId="Web-{5AC0F73E-3C0A-DD75-DCA5-423C9ED645AB}" dt="2021-12-16T04:36:36.086" v="365" actId="1076"/>
        <pc:sldMkLst>
          <pc:docMk/>
          <pc:sldMk cId="1657771520" sldId="267"/>
        </pc:sldMkLst>
        <pc:spChg chg="mod">
          <ac:chgData name="Prakriti Saini" userId="S::prakriti.saini@mail.utoronto.ca::36d4e312-24f0-4c81-9bbc-9f9c2a05ffb4" providerId="AD" clId="Web-{5AC0F73E-3C0A-DD75-DCA5-423C9ED645AB}" dt="2021-12-16T04:36:36.086" v="365" actId="1076"/>
          <ac:spMkLst>
            <pc:docMk/>
            <pc:sldMk cId="1657771520" sldId="267"/>
            <ac:spMk id="3" creationId="{5FFA68B0-AFC9-498A-A5A6-06D51F841DBA}"/>
          </ac:spMkLst>
        </pc:spChg>
      </pc:sldChg>
      <pc:sldChg chg="modSp">
        <pc:chgData name="Prakriti Saini" userId="S::prakriti.saini@mail.utoronto.ca::36d4e312-24f0-4c81-9bbc-9f9c2a05ffb4" providerId="AD" clId="Web-{5AC0F73E-3C0A-DD75-DCA5-423C9ED645AB}" dt="2021-12-16T04:37:00.055" v="399" actId="20577"/>
        <pc:sldMkLst>
          <pc:docMk/>
          <pc:sldMk cId="3529175483" sldId="268"/>
        </pc:sldMkLst>
        <pc:spChg chg="mod">
          <ac:chgData name="Prakriti Saini" userId="S::prakriti.saini@mail.utoronto.ca::36d4e312-24f0-4c81-9bbc-9f9c2a05ffb4" providerId="AD" clId="Web-{5AC0F73E-3C0A-DD75-DCA5-423C9ED645AB}" dt="2021-12-16T04:37:00.055" v="399" actId="20577"/>
          <ac:spMkLst>
            <pc:docMk/>
            <pc:sldMk cId="3529175483" sldId="268"/>
            <ac:spMk id="3" creationId="{5FFA68B0-AFC9-498A-A5A6-06D51F841DBA}"/>
          </ac:spMkLst>
        </pc:spChg>
      </pc:sldChg>
      <pc:sldChg chg="modSp">
        <pc:chgData name="Prakriti Saini" userId="S::prakriti.saini@mail.utoronto.ca::36d4e312-24f0-4c81-9bbc-9f9c2a05ffb4" providerId="AD" clId="Web-{5AC0F73E-3C0A-DD75-DCA5-423C9ED645AB}" dt="2021-12-16T04:40:02.009" v="488" actId="20577"/>
        <pc:sldMkLst>
          <pc:docMk/>
          <pc:sldMk cId="3287942802" sldId="270"/>
        </pc:sldMkLst>
        <pc:spChg chg="mod">
          <ac:chgData name="Prakriti Saini" userId="S::prakriti.saini@mail.utoronto.ca::36d4e312-24f0-4c81-9bbc-9f9c2a05ffb4" providerId="AD" clId="Web-{5AC0F73E-3C0A-DD75-DCA5-423C9ED645AB}" dt="2021-12-16T04:40:02.009" v="488" actId="20577"/>
          <ac:spMkLst>
            <pc:docMk/>
            <pc:sldMk cId="3287942802" sldId="270"/>
            <ac:spMk id="3" creationId="{5FFA68B0-AFC9-498A-A5A6-06D51F841DBA}"/>
          </ac:spMkLst>
        </pc:spChg>
      </pc:sldChg>
      <pc:sldChg chg="modSp">
        <pc:chgData name="Prakriti Saini" userId="S::prakriti.saini@mail.utoronto.ca::36d4e312-24f0-4c81-9bbc-9f9c2a05ffb4" providerId="AD" clId="Web-{5AC0F73E-3C0A-DD75-DCA5-423C9ED645AB}" dt="2021-12-16T04:37:42.586" v="445" actId="20577"/>
        <pc:sldMkLst>
          <pc:docMk/>
          <pc:sldMk cId="2464978352" sldId="272"/>
        </pc:sldMkLst>
        <pc:spChg chg="mod">
          <ac:chgData name="Prakriti Saini" userId="S::prakriti.saini@mail.utoronto.ca::36d4e312-24f0-4c81-9bbc-9f9c2a05ffb4" providerId="AD" clId="Web-{5AC0F73E-3C0A-DD75-DCA5-423C9ED645AB}" dt="2021-12-16T04:37:42.586" v="445" actId="20577"/>
          <ac:spMkLst>
            <pc:docMk/>
            <pc:sldMk cId="2464978352" sldId="272"/>
            <ac:spMk id="3" creationId="{1751B396-8048-4DCF-A332-2CDDC580E10D}"/>
          </ac:spMkLst>
        </pc:spChg>
        <pc:spChg chg="mod">
          <ac:chgData name="Prakriti Saini" userId="S::prakriti.saini@mail.utoronto.ca::36d4e312-24f0-4c81-9bbc-9f9c2a05ffb4" providerId="AD" clId="Web-{5AC0F73E-3C0A-DD75-DCA5-423C9ED645AB}" dt="2021-12-16T04:37:37.805" v="435" actId="20577"/>
          <ac:spMkLst>
            <pc:docMk/>
            <pc:sldMk cId="2464978352" sldId="272"/>
            <ac:spMk id="4" creationId="{EB62BCFE-3B38-44C5-8FED-B4738A46D5A2}"/>
          </ac:spMkLst>
        </pc:spChg>
      </pc:sldChg>
    </pc:docChg>
  </pc:docChgLst>
  <pc:docChgLst>
    <pc:chgData name="Siva Subramanian Vadakkanthara Sivaramakrishnan" userId="S::siva.sivaramakrishnan@mail.utoronto.ca::ffc63760-011d-4774-8a9a-50778ff878b7" providerId="AD" clId="Web-{7849E60A-B635-8191-1DB7-898399282824}"/>
    <pc:docChg chg="modSld">
      <pc:chgData name="Siva Subramanian Vadakkanthara Sivaramakrishnan" userId="S::siva.sivaramakrishnan@mail.utoronto.ca::ffc63760-011d-4774-8a9a-50778ff878b7" providerId="AD" clId="Web-{7849E60A-B635-8191-1DB7-898399282824}" dt="2021-12-16T03:20:39.485" v="484" actId="20577"/>
      <pc:docMkLst>
        <pc:docMk/>
      </pc:docMkLst>
      <pc:sldChg chg="addSp modSp">
        <pc:chgData name="Siva Subramanian Vadakkanthara Sivaramakrishnan" userId="S::siva.sivaramakrishnan@mail.utoronto.ca::ffc63760-011d-4774-8a9a-50778ff878b7" providerId="AD" clId="Web-{7849E60A-B635-8191-1DB7-898399282824}" dt="2021-12-16T03:05:52.128" v="245" actId="20577"/>
        <pc:sldMkLst>
          <pc:docMk/>
          <pc:sldMk cId="2553038380" sldId="261"/>
        </pc:sldMkLst>
        <pc:spChg chg="mod">
          <ac:chgData name="Siva Subramanian Vadakkanthara Sivaramakrishnan" userId="S::siva.sivaramakrishnan@mail.utoronto.ca::ffc63760-011d-4774-8a9a-50778ff878b7" providerId="AD" clId="Web-{7849E60A-B635-8191-1DB7-898399282824}" dt="2021-12-16T03:00:50.358" v="21" actId="1076"/>
          <ac:spMkLst>
            <pc:docMk/>
            <pc:sldMk cId="2553038380" sldId="261"/>
            <ac:spMk id="2" creationId="{11A2A384-4D2E-44F7-8DFF-F7961CA10E7C}"/>
          </ac:spMkLst>
        </pc:spChg>
        <pc:spChg chg="mod">
          <ac:chgData name="Siva Subramanian Vadakkanthara Sivaramakrishnan" userId="S::siva.sivaramakrishnan@mail.utoronto.ca::ffc63760-011d-4774-8a9a-50778ff878b7" providerId="AD" clId="Web-{7849E60A-B635-8191-1DB7-898399282824}" dt="2021-12-16T03:02:20.735" v="95" actId="20577"/>
          <ac:spMkLst>
            <pc:docMk/>
            <pc:sldMk cId="2553038380" sldId="261"/>
            <ac:spMk id="3" creationId="{1751B396-8048-4DCF-A332-2CDDC580E10D}"/>
          </ac:spMkLst>
        </pc:spChg>
        <pc:spChg chg="mod">
          <ac:chgData name="Siva Subramanian Vadakkanthara Sivaramakrishnan" userId="S::siva.sivaramakrishnan@mail.utoronto.ca::ffc63760-011d-4774-8a9a-50778ff878b7" providerId="AD" clId="Web-{7849E60A-B635-8191-1DB7-898399282824}" dt="2021-12-16T03:03:15.423" v="112" actId="20577"/>
          <ac:spMkLst>
            <pc:docMk/>
            <pc:sldMk cId="2553038380" sldId="261"/>
            <ac:spMk id="4" creationId="{EB62BCFE-3B38-44C5-8FED-B4738A46D5A2}"/>
          </ac:spMkLst>
        </pc:spChg>
        <pc:spChg chg="add mod">
          <ac:chgData name="Siva Subramanian Vadakkanthara Sivaramakrishnan" userId="S::siva.sivaramakrishnan@mail.utoronto.ca::ffc63760-011d-4774-8a9a-50778ff878b7" providerId="AD" clId="Web-{7849E60A-B635-8191-1DB7-898399282824}" dt="2021-12-16T03:05:52.128" v="245" actId="20577"/>
          <ac:spMkLst>
            <pc:docMk/>
            <pc:sldMk cId="2553038380" sldId="261"/>
            <ac:spMk id="7" creationId="{F62854CC-C28F-4882-A760-92CF665BCA1A}"/>
          </ac:spMkLst>
        </pc:spChg>
        <pc:picChg chg="add mod">
          <ac:chgData name="Siva Subramanian Vadakkanthara Sivaramakrishnan" userId="S::siva.sivaramakrishnan@mail.utoronto.ca::ffc63760-011d-4774-8a9a-50778ff878b7" providerId="AD" clId="Web-{7849E60A-B635-8191-1DB7-898399282824}" dt="2021-12-16T03:02:39.219" v="99" actId="1076"/>
          <ac:picMkLst>
            <pc:docMk/>
            <pc:sldMk cId="2553038380" sldId="261"/>
            <ac:picMk id="5" creationId="{C59F480F-B2A0-4067-B80B-C1CC13905B2E}"/>
          </ac:picMkLst>
        </pc:picChg>
        <pc:picChg chg="add mod">
          <ac:chgData name="Siva Subramanian Vadakkanthara Sivaramakrishnan" userId="S::siva.sivaramakrishnan@mail.utoronto.ca::ffc63760-011d-4774-8a9a-50778ff878b7" providerId="AD" clId="Web-{7849E60A-B635-8191-1DB7-898399282824}" dt="2021-12-16T03:03:42.892" v="120" actId="14100"/>
          <ac:picMkLst>
            <pc:docMk/>
            <pc:sldMk cId="2553038380" sldId="261"/>
            <ac:picMk id="6" creationId="{5B4A92F6-D02C-4A38-ABDA-2DEB227CDB0D}"/>
          </ac:picMkLst>
        </pc:picChg>
      </pc:sldChg>
      <pc:sldChg chg="addSp modSp">
        <pc:chgData name="Siva Subramanian Vadakkanthara Sivaramakrishnan" userId="S::siva.sivaramakrishnan@mail.utoronto.ca::ffc63760-011d-4774-8a9a-50778ff878b7" providerId="AD" clId="Web-{7849E60A-B635-8191-1DB7-898399282824}" dt="2021-12-16T03:20:39.485" v="484" actId="20577"/>
        <pc:sldMkLst>
          <pc:docMk/>
          <pc:sldMk cId="3181898357" sldId="265"/>
        </pc:sldMkLst>
        <pc:spChg chg="mod">
          <ac:chgData name="Siva Subramanian Vadakkanthara Sivaramakrishnan" userId="S::siva.sivaramakrishnan@mail.utoronto.ca::ffc63760-011d-4774-8a9a-50778ff878b7" providerId="AD" clId="Web-{7849E60A-B635-8191-1DB7-898399282824}" dt="2021-12-16T03:20:33.703" v="483" actId="20577"/>
          <ac:spMkLst>
            <pc:docMk/>
            <pc:sldMk cId="3181898357" sldId="265"/>
            <ac:spMk id="3" creationId="{1751B396-8048-4DCF-A332-2CDDC580E10D}"/>
          </ac:spMkLst>
        </pc:spChg>
        <pc:spChg chg="mod">
          <ac:chgData name="Siva Subramanian Vadakkanthara Sivaramakrishnan" userId="S::siva.sivaramakrishnan@mail.utoronto.ca::ffc63760-011d-4774-8a9a-50778ff878b7" providerId="AD" clId="Web-{7849E60A-B635-8191-1DB7-898399282824}" dt="2021-12-16T03:20:39.485" v="484" actId="20577"/>
          <ac:spMkLst>
            <pc:docMk/>
            <pc:sldMk cId="3181898357" sldId="265"/>
            <ac:spMk id="4" creationId="{EB62BCFE-3B38-44C5-8FED-B4738A46D5A2}"/>
          </ac:spMkLst>
        </pc:spChg>
        <pc:spChg chg="add mod">
          <ac:chgData name="Siva Subramanian Vadakkanthara Sivaramakrishnan" userId="S::siva.sivaramakrishnan@mail.utoronto.ca::ffc63760-011d-4774-8a9a-50778ff878b7" providerId="AD" clId="Web-{7849E60A-B635-8191-1DB7-898399282824}" dt="2021-12-16T03:18:48.295" v="481" actId="1076"/>
          <ac:spMkLst>
            <pc:docMk/>
            <pc:sldMk cId="3181898357" sldId="265"/>
            <ac:spMk id="5" creationId="{28CE4055-A573-4FB1-873E-528A2C9352CC}"/>
          </ac:spMkLst>
        </pc:spChg>
        <pc:picChg chg="add mod">
          <ac:chgData name="Siva Subramanian Vadakkanthara Sivaramakrishnan" userId="S::siva.sivaramakrishnan@mail.utoronto.ca::ffc63760-011d-4774-8a9a-50778ff878b7" providerId="AD" clId="Web-{7849E60A-B635-8191-1DB7-898399282824}" dt="2021-12-16T03:20:25.531" v="482" actId="1076"/>
          <ac:picMkLst>
            <pc:docMk/>
            <pc:sldMk cId="3181898357" sldId="265"/>
            <ac:picMk id="6" creationId="{91AC6136-88A8-459B-A4C1-72317148A5D8}"/>
          </ac:picMkLst>
        </pc:picChg>
      </pc:sldChg>
    </pc:docChg>
  </pc:docChgLst>
  <pc:docChgLst>
    <pc:chgData name="Siva Subramanian Vadakkanthara Sivaramakrishnan" userId="S::siva.sivaramakrishnan@mail.utoronto.ca::ffc63760-011d-4774-8a9a-50778ff878b7" providerId="AD" clId="Web-{F4847473-B7E7-6B91-6388-F866F1F57716}"/>
    <pc:docChg chg="modSld">
      <pc:chgData name="Siva Subramanian Vadakkanthara Sivaramakrishnan" userId="S::siva.sivaramakrishnan@mail.utoronto.ca::ffc63760-011d-4774-8a9a-50778ff878b7" providerId="AD" clId="Web-{F4847473-B7E7-6B91-6388-F866F1F57716}" dt="2021-12-16T16:07:32.466" v="5"/>
      <pc:docMkLst>
        <pc:docMk/>
      </pc:docMkLst>
      <pc:sldChg chg="addSp delSp modSp">
        <pc:chgData name="Siva Subramanian Vadakkanthara Sivaramakrishnan" userId="S::siva.sivaramakrishnan@mail.utoronto.ca::ffc63760-011d-4774-8a9a-50778ff878b7" providerId="AD" clId="Web-{F4847473-B7E7-6B91-6388-F866F1F57716}" dt="2021-12-16T16:07:32.466" v="5"/>
        <pc:sldMkLst>
          <pc:docMk/>
          <pc:sldMk cId="1657771520" sldId="267"/>
        </pc:sldMkLst>
        <pc:spChg chg="add del">
          <ac:chgData name="Siva Subramanian Vadakkanthara Sivaramakrishnan" userId="S::siva.sivaramakrishnan@mail.utoronto.ca::ffc63760-011d-4774-8a9a-50778ff878b7" providerId="AD" clId="Web-{F4847473-B7E7-6B91-6388-F866F1F57716}" dt="2021-12-16T16:07:23.216" v="1"/>
          <ac:spMkLst>
            <pc:docMk/>
            <pc:sldMk cId="1657771520" sldId="267"/>
            <ac:spMk id="4" creationId="{E44D5885-F2A5-46D7-8DC7-CD1DB262897D}"/>
          </ac:spMkLst>
        </pc:spChg>
        <pc:spChg chg="add del mod">
          <ac:chgData name="Siva Subramanian Vadakkanthara Sivaramakrishnan" userId="S::siva.sivaramakrishnan@mail.utoronto.ca::ffc63760-011d-4774-8a9a-50778ff878b7" providerId="AD" clId="Web-{F4847473-B7E7-6B91-6388-F866F1F57716}" dt="2021-12-16T16:07:32.466" v="5"/>
          <ac:spMkLst>
            <pc:docMk/>
            <pc:sldMk cId="1657771520" sldId="267"/>
            <ac:spMk id="5" creationId="{944375ED-2A52-4A04-915A-1E9572E8FA44}"/>
          </ac:spMkLst>
        </pc:spChg>
      </pc:sldChg>
    </pc:docChg>
  </pc:docChgLst>
  <pc:docChgLst>
    <pc:chgData name="Siva Subramanian Vadakkanthara Sivaramakrishnan" userId="S::siva.sivaramakrishnan@mail.utoronto.ca::ffc63760-011d-4774-8a9a-50778ff878b7" providerId="AD" clId="Web-{5069730C-CC19-706A-CCD3-2863EEBAD9CA}"/>
    <pc:docChg chg="modSld">
      <pc:chgData name="Siva Subramanian Vadakkanthara Sivaramakrishnan" userId="S::siva.sivaramakrishnan@mail.utoronto.ca::ffc63760-011d-4774-8a9a-50778ff878b7" providerId="AD" clId="Web-{5069730C-CC19-706A-CCD3-2863EEBAD9CA}" dt="2021-12-16T04:38:24.320" v="313" actId="20577"/>
      <pc:docMkLst>
        <pc:docMk/>
      </pc:docMkLst>
      <pc:sldChg chg="modSp">
        <pc:chgData name="Siva Subramanian Vadakkanthara Sivaramakrishnan" userId="S::siva.sivaramakrishnan@mail.utoronto.ca::ffc63760-011d-4774-8a9a-50778ff878b7" providerId="AD" clId="Web-{5069730C-CC19-706A-CCD3-2863EEBAD9CA}" dt="2021-12-16T04:00:24.034" v="19" actId="14100"/>
        <pc:sldMkLst>
          <pc:docMk/>
          <pc:sldMk cId="109857222" sldId="256"/>
        </pc:sldMkLst>
        <pc:spChg chg="mod">
          <ac:chgData name="Siva Subramanian Vadakkanthara Sivaramakrishnan" userId="S::siva.sivaramakrishnan@mail.utoronto.ca::ffc63760-011d-4774-8a9a-50778ff878b7" providerId="AD" clId="Web-{5069730C-CC19-706A-CCD3-2863EEBAD9CA}" dt="2021-12-16T04:00:24.034" v="19" actId="14100"/>
          <ac:spMkLst>
            <pc:docMk/>
            <pc:sldMk cId="109857222" sldId="256"/>
            <ac:spMk id="3" creationId="{00000000-0000-0000-0000-000000000000}"/>
          </ac:spMkLst>
        </pc:spChg>
      </pc:sldChg>
      <pc:sldChg chg="modSp">
        <pc:chgData name="Siva Subramanian Vadakkanthara Sivaramakrishnan" userId="S::siva.sivaramakrishnan@mail.utoronto.ca::ffc63760-011d-4774-8a9a-50778ff878b7" providerId="AD" clId="Web-{5069730C-CC19-706A-CCD3-2863EEBAD9CA}" dt="2021-12-16T04:37:56.101" v="296" actId="20577"/>
        <pc:sldMkLst>
          <pc:docMk/>
          <pc:sldMk cId="3280550377" sldId="266"/>
        </pc:sldMkLst>
        <pc:spChg chg="mod">
          <ac:chgData name="Siva Subramanian Vadakkanthara Sivaramakrishnan" userId="S::siva.sivaramakrishnan@mail.utoronto.ca::ffc63760-011d-4774-8a9a-50778ff878b7" providerId="AD" clId="Web-{5069730C-CC19-706A-CCD3-2863EEBAD9CA}" dt="2021-12-16T04:37:56.101" v="296" actId="20577"/>
          <ac:spMkLst>
            <pc:docMk/>
            <pc:sldMk cId="3280550377" sldId="266"/>
            <ac:spMk id="3" creationId="{5FFA68B0-AFC9-498A-A5A6-06D51F841DBA}"/>
          </ac:spMkLst>
        </pc:spChg>
      </pc:sldChg>
      <pc:sldChg chg="modSp">
        <pc:chgData name="Siva Subramanian Vadakkanthara Sivaramakrishnan" userId="S::siva.sivaramakrishnan@mail.utoronto.ca::ffc63760-011d-4774-8a9a-50778ff878b7" providerId="AD" clId="Web-{5069730C-CC19-706A-CCD3-2863EEBAD9CA}" dt="2021-12-16T04:37:50.804" v="295" actId="20577"/>
        <pc:sldMkLst>
          <pc:docMk/>
          <pc:sldMk cId="1657771520" sldId="267"/>
        </pc:sldMkLst>
        <pc:spChg chg="mod">
          <ac:chgData name="Siva Subramanian Vadakkanthara Sivaramakrishnan" userId="S::siva.sivaramakrishnan@mail.utoronto.ca::ffc63760-011d-4774-8a9a-50778ff878b7" providerId="AD" clId="Web-{5069730C-CC19-706A-CCD3-2863EEBAD9CA}" dt="2021-12-16T04:37:50.804" v="295" actId="20577"/>
          <ac:spMkLst>
            <pc:docMk/>
            <pc:sldMk cId="1657771520" sldId="267"/>
            <ac:spMk id="3" creationId="{5FFA68B0-AFC9-498A-A5A6-06D51F841DBA}"/>
          </ac:spMkLst>
        </pc:spChg>
      </pc:sldChg>
      <pc:sldChg chg="modSp">
        <pc:chgData name="Siva Subramanian Vadakkanthara Sivaramakrishnan" userId="S::siva.sivaramakrishnan@mail.utoronto.ca::ffc63760-011d-4774-8a9a-50778ff878b7" providerId="AD" clId="Web-{5069730C-CC19-706A-CCD3-2863EEBAD9CA}" dt="2021-12-16T04:37:44.522" v="294" actId="20577"/>
        <pc:sldMkLst>
          <pc:docMk/>
          <pc:sldMk cId="3529175483" sldId="268"/>
        </pc:sldMkLst>
        <pc:spChg chg="mod">
          <ac:chgData name="Siva Subramanian Vadakkanthara Sivaramakrishnan" userId="S::siva.sivaramakrishnan@mail.utoronto.ca::ffc63760-011d-4774-8a9a-50778ff878b7" providerId="AD" clId="Web-{5069730C-CC19-706A-CCD3-2863EEBAD9CA}" dt="2021-12-16T04:37:44.522" v="294" actId="20577"/>
          <ac:spMkLst>
            <pc:docMk/>
            <pc:sldMk cId="3529175483" sldId="268"/>
            <ac:spMk id="3" creationId="{5FFA68B0-AFC9-498A-A5A6-06D51F841DBA}"/>
          </ac:spMkLst>
        </pc:spChg>
      </pc:sldChg>
      <pc:sldChg chg="modSp">
        <pc:chgData name="Siva Subramanian Vadakkanthara Sivaramakrishnan" userId="S::siva.sivaramakrishnan@mail.utoronto.ca::ffc63760-011d-4774-8a9a-50778ff878b7" providerId="AD" clId="Web-{5069730C-CC19-706A-CCD3-2863EEBAD9CA}" dt="2021-12-16T04:37:32.350" v="293" actId="20577"/>
        <pc:sldMkLst>
          <pc:docMk/>
          <pc:sldMk cId="3287942802" sldId="270"/>
        </pc:sldMkLst>
        <pc:spChg chg="mod">
          <ac:chgData name="Siva Subramanian Vadakkanthara Sivaramakrishnan" userId="S::siva.sivaramakrishnan@mail.utoronto.ca::ffc63760-011d-4774-8a9a-50778ff878b7" providerId="AD" clId="Web-{5069730C-CC19-706A-CCD3-2863EEBAD9CA}" dt="2021-12-16T04:37:32.350" v="293" actId="20577"/>
          <ac:spMkLst>
            <pc:docMk/>
            <pc:sldMk cId="3287942802" sldId="270"/>
            <ac:spMk id="3" creationId="{5FFA68B0-AFC9-498A-A5A6-06D51F841DBA}"/>
          </ac:spMkLst>
        </pc:spChg>
      </pc:sldChg>
      <pc:sldChg chg="modSp">
        <pc:chgData name="Siva Subramanian Vadakkanthara Sivaramakrishnan" userId="S::siva.sivaramakrishnan@mail.utoronto.ca::ffc63760-011d-4774-8a9a-50778ff878b7" providerId="AD" clId="Web-{5069730C-CC19-706A-CCD3-2863EEBAD9CA}" dt="2021-12-16T04:38:24.320" v="313" actId="20577"/>
        <pc:sldMkLst>
          <pc:docMk/>
          <pc:sldMk cId="2464978352" sldId="272"/>
        </pc:sldMkLst>
        <pc:spChg chg="mod">
          <ac:chgData name="Siva Subramanian Vadakkanthara Sivaramakrishnan" userId="S::siva.sivaramakrishnan@mail.utoronto.ca::ffc63760-011d-4774-8a9a-50778ff878b7" providerId="AD" clId="Web-{5069730C-CC19-706A-CCD3-2863EEBAD9CA}" dt="2021-12-16T04:38:24.320" v="313" actId="20577"/>
          <ac:spMkLst>
            <pc:docMk/>
            <pc:sldMk cId="2464978352" sldId="272"/>
            <ac:spMk id="3" creationId="{1751B396-8048-4DCF-A332-2CDDC580E10D}"/>
          </ac:spMkLst>
        </pc:spChg>
        <pc:spChg chg="mod">
          <ac:chgData name="Siva Subramanian Vadakkanthara Sivaramakrishnan" userId="S::siva.sivaramakrishnan@mail.utoronto.ca::ffc63760-011d-4774-8a9a-50778ff878b7" providerId="AD" clId="Web-{5069730C-CC19-706A-CCD3-2863EEBAD9CA}" dt="2021-12-16T04:37:23.444" v="292" actId="20577"/>
          <ac:spMkLst>
            <pc:docMk/>
            <pc:sldMk cId="2464978352" sldId="272"/>
            <ac:spMk id="4" creationId="{EB62BCFE-3B38-44C5-8FED-B4738A46D5A2}"/>
          </ac:spMkLst>
        </pc:spChg>
      </pc:sldChg>
    </pc:docChg>
  </pc:docChgLst>
  <pc:docChgLst>
    <pc:chgData name="Siva Subramanian Vadakkanthara Sivaramakrishnan" userId="S::siva.sivaramakrishnan@mail.utoronto.ca::ffc63760-011d-4774-8a9a-50778ff878b7" providerId="AD" clId="Web-{597A8BAC-ACBF-4B7F-A3CD-5E7A55BB0E4A}"/>
    <pc:docChg chg="addSld delSld modSld addMainMaster delMainMaster">
      <pc:chgData name="Siva Subramanian Vadakkanthara Sivaramakrishnan" userId="S::siva.sivaramakrishnan@mail.utoronto.ca::ffc63760-011d-4774-8a9a-50778ff878b7" providerId="AD" clId="Web-{597A8BAC-ACBF-4B7F-A3CD-5E7A55BB0E4A}" dt="2021-12-13T04:02:15.136" v="89"/>
      <pc:docMkLst>
        <pc:docMk/>
      </pc:docMkLst>
      <pc:sldChg chg="addSp delSp modSp mod setBg modClrScheme chgLayout">
        <pc:chgData name="Siva Subramanian Vadakkanthara Sivaramakrishnan" userId="S::siva.sivaramakrishnan@mail.utoronto.ca::ffc63760-011d-4774-8a9a-50778ff878b7" providerId="AD" clId="Web-{597A8BAC-ACBF-4B7F-A3CD-5E7A55BB0E4A}" dt="2021-12-13T04:02:15.136" v="89"/>
        <pc:sldMkLst>
          <pc:docMk/>
          <pc:sldMk cId="109857222" sldId="256"/>
        </pc:sldMkLst>
        <pc:spChg chg="mod">
          <ac:chgData name="Siva Subramanian Vadakkanthara Sivaramakrishnan" userId="S::siva.sivaramakrishnan@mail.utoronto.ca::ffc63760-011d-4774-8a9a-50778ff878b7" providerId="AD" clId="Web-{597A8BAC-ACBF-4B7F-A3CD-5E7A55BB0E4A}" dt="2021-12-13T04:02:15.136" v="89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Siva Subramanian Vadakkanthara Sivaramakrishnan" userId="S::siva.sivaramakrishnan@mail.utoronto.ca::ffc63760-011d-4774-8a9a-50778ff878b7" providerId="AD" clId="Web-{597A8BAC-ACBF-4B7F-A3CD-5E7A55BB0E4A}" dt="2021-12-13T04:02:15.136" v="89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3:57:45.116" v="5"/>
          <ac:spMkLst>
            <pc:docMk/>
            <pc:sldMk cId="109857222" sldId="256"/>
            <ac:spMk id="5" creationId="{956C5C09-0043-4549-B800-2101B70D667D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3:57:45.116" v="5"/>
          <ac:spMkLst>
            <pc:docMk/>
            <pc:sldMk cId="109857222" sldId="256"/>
            <ac:spMk id="6" creationId="{B7E2F724-2FB3-4D1D-A730-739B8654C030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3:46:12.465" v="1"/>
          <ac:spMkLst>
            <pc:docMk/>
            <pc:sldMk cId="109857222" sldId="256"/>
            <ac:spMk id="8" creationId="{07CD24CB-ADB7-42D5-B7CA-D6B8E1847F51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3:57:11.788" v="3"/>
          <ac:spMkLst>
            <pc:docMk/>
            <pc:sldMk cId="109857222" sldId="256"/>
            <ac:spMk id="9" creationId="{A88F843D-1C1B-C740-AC27-E3238D0F5F47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3:46:12.465" v="1"/>
          <ac:spMkLst>
            <pc:docMk/>
            <pc:sldMk cId="109857222" sldId="256"/>
            <ac:spMk id="10" creationId="{F49168E3-50B5-4B32-B3BA-B533522787E5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3:57:11.788" v="3"/>
          <ac:spMkLst>
            <pc:docMk/>
            <pc:sldMk cId="109857222" sldId="256"/>
            <ac:spMk id="11" creationId="{9F0EA5A9-0D12-3644-BBEC-6D9D192EBEF4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3:46:12.465" v="1"/>
          <ac:spMkLst>
            <pc:docMk/>
            <pc:sldMk cId="109857222" sldId="256"/>
            <ac:spMk id="12" creationId="{C0A61ECB-521C-4BFC-9F12-1BA566BC2434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3:57:11.788" v="3"/>
          <ac:spMkLst>
            <pc:docMk/>
            <pc:sldMk cId="109857222" sldId="256"/>
            <ac:spMk id="13" creationId="{A21C8291-E3D5-4240-8FF4-E5213CBCC453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3:57:45.116" v="5"/>
          <ac:spMkLst>
            <pc:docMk/>
            <pc:sldMk cId="109857222" sldId="256"/>
            <ac:spMk id="14" creationId="{B2C335F7-F61C-4EB4-80F2-4B1438FE66BB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3:57:11.788" v="3"/>
          <ac:spMkLst>
            <pc:docMk/>
            <pc:sldMk cId="109857222" sldId="256"/>
            <ac:spMk id="15" creationId="{08B44AFE-C181-7047-8CC9-CA00BD385EEA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2:15.136" v="89"/>
          <ac:spMkLst>
            <pc:docMk/>
            <pc:sldMk cId="109857222" sldId="256"/>
            <ac:spMk id="17" creationId="{7FEECB93-933C-477B-BC7D-C2F2F6271A66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3:57:49.835" v="7"/>
          <ac:spMkLst>
            <pc:docMk/>
            <pc:sldMk cId="109857222" sldId="256"/>
            <ac:spMk id="18" creationId="{B6D694DB-A3FC-4F14-A225-17BEBA4416DA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2:15.136" v="89"/>
          <ac:spMkLst>
            <pc:docMk/>
            <pc:sldMk cId="109857222" sldId="256"/>
            <ac:spMk id="23" creationId="{497BC505-FE0C-4637-A29D-B71DFBBBAA71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1:20.276" v="81"/>
          <ac:spMkLst>
            <pc:docMk/>
            <pc:sldMk cId="109857222" sldId="256"/>
            <ac:spMk id="31" creationId="{73C994B4-9721-4148-9EEC-6793CECDE8DD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1:20.276" v="81"/>
          <ac:spMkLst>
            <pc:docMk/>
            <pc:sldMk cId="109857222" sldId="256"/>
            <ac:spMk id="32" creationId="{F9D95E49-763A-4886-B038-82F734740554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1:20.276" v="81"/>
          <ac:spMkLst>
            <pc:docMk/>
            <pc:sldMk cId="109857222" sldId="256"/>
            <ac:spMk id="33" creationId="{4D4D99EB-C4F3-4F0C-91F7-AB4DC2A08E4A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1:08.729" v="79"/>
          <ac:spMkLst>
            <pc:docMk/>
            <pc:sldMk cId="109857222" sldId="256"/>
            <ac:spMk id="34" creationId="{AA447381-A1D4-4821-B1C9-7370B36F28B5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1:20.276" v="81"/>
          <ac:spMkLst>
            <pc:docMk/>
            <pc:sldMk cId="109857222" sldId="256"/>
            <ac:spMk id="35" creationId="{04B69146-C1C0-4B58-86FC-34F3390EBAE8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1:08.729" v="79"/>
          <ac:spMkLst>
            <pc:docMk/>
            <pc:sldMk cId="109857222" sldId="256"/>
            <ac:spMk id="36" creationId="{B36BA507-8EBB-41BC-B10D-D9ED7F17EE89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1:08.729" v="79"/>
          <ac:spMkLst>
            <pc:docMk/>
            <pc:sldMk cId="109857222" sldId="256"/>
            <ac:spMk id="38" creationId="{D8A12D28-1F38-4C3F-8519-C9BF0D95735C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1:08.729" v="79"/>
          <ac:spMkLst>
            <pc:docMk/>
            <pc:sldMk cId="109857222" sldId="256"/>
            <ac:spMk id="40" creationId="{F6B5EBAF-DB0B-4E76-8845-85F43B5033DD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2:15.136" v="89"/>
          <ac:spMkLst>
            <pc:docMk/>
            <pc:sldMk cId="109857222" sldId="256"/>
            <ac:spMk id="41" creationId="{310E06F9-9F12-4D1B-92C0-4B30818D093E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1:08.729" v="79"/>
          <ac:spMkLst>
            <pc:docMk/>
            <pc:sldMk cId="109857222" sldId="256"/>
            <ac:spMk id="42" creationId="{7C3391C8-8289-499C-B830-A3EACA618EE4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2:15.136" v="89"/>
          <ac:spMkLst>
            <pc:docMk/>
            <pc:sldMk cId="109857222" sldId="256"/>
            <ac:spMk id="43" creationId="{7DA29CF3-8B8B-4DDF-A19B-72E0059DD5DC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1:08.729" v="79"/>
          <ac:spMkLst>
            <pc:docMk/>
            <pc:sldMk cId="109857222" sldId="256"/>
            <ac:spMk id="44" creationId="{7C7FAD3D-CE22-4C88-85EA-13FC95D289DD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2:15.136" v="89"/>
          <ac:spMkLst>
            <pc:docMk/>
            <pc:sldMk cId="109857222" sldId="256"/>
            <ac:spMk id="45" creationId="{CDC57656-A01F-4B32-B5C4-D171EDC97127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2:15.136" v="89"/>
          <ac:spMkLst>
            <pc:docMk/>
            <pc:sldMk cId="109857222" sldId="256"/>
            <ac:spMk id="46" creationId="{CDEA49F7-1946-40FE-ACF9-81D0AC97CAF9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2:09.870" v="87"/>
          <ac:spMkLst>
            <pc:docMk/>
            <pc:sldMk cId="109857222" sldId="256"/>
            <ac:spMk id="48" creationId="{297F7562-DBE2-4729-835D-1486BBB4373A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2:09.870" v="87"/>
          <ac:spMkLst>
            <pc:docMk/>
            <pc:sldMk cId="109857222" sldId="256"/>
            <ac:spMk id="49" creationId="{DCE0245F-7D4D-413E-940B-1D9D9A171161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2:09.870" v="87"/>
          <ac:spMkLst>
            <pc:docMk/>
            <pc:sldMk cId="109857222" sldId="256"/>
            <ac:spMk id="50" creationId="{19B97BE4-8A98-49F3-8669-EAAF6D4331D8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2:02.386" v="85"/>
          <ac:spMkLst>
            <pc:docMk/>
            <pc:sldMk cId="109857222" sldId="256"/>
            <ac:spMk id="51" creationId="{F1174801-1395-44C5-9B00-CCAC45C056E7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2:09.870" v="87"/>
          <ac:spMkLst>
            <pc:docMk/>
            <pc:sldMk cId="109857222" sldId="256"/>
            <ac:spMk id="52" creationId="{AA090277-9074-44AA-8A49-453BF2C45733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2:02.386" v="85"/>
          <ac:spMkLst>
            <pc:docMk/>
            <pc:sldMk cId="109857222" sldId="256"/>
            <ac:spMk id="53" creationId="{8DBEE602-02D2-420A-AFC1-438A1699A5E5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2:02.386" v="85"/>
          <ac:spMkLst>
            <pc:docMk/>
            <pc:sldMk cId="109857222" sldId="256"/>
            <ac:spMk id="55" creationId="{B3FAB79E-1E1B-4287-B4EA-26E497404C89}"/>
          </ac:spMkLst>
        </pc:spChg>
        <pc:spChg chg="add del">
          <ac:chgData name="Siva Subramanian Vadakkanthara Sivaramakrishnan" userId="S::siva.sivaramakrishnan@mail.utoronto.ca::ffc63760-011d-4774-8a9a-50778ff878b7" providerId="AD" clId="Web-{597A8BAC-ACBF-4B7F-A3CD-5E7A55BB0E4A}" dt="2021-12-13T04:02:02.386" v="85"/>
          <ac:spMkLst>
            <pc:docMk/>
            <pc:sldMk cId="109857222" sldId="256"/>
            <ac:spMk id="57" creationId="{A22256D1-A993-4D2E-943C-2E87F8BFC629}"/>
          </ac:spMkLst>
        </pc:spChg>
        <pc:grpChg chg="add del">
          <ac:chgData name="Siva Subramanian Vadakkanthara Sivaramakrishnan" userId="S::siva.sivaramakrishnan@mail.utoronto.ca::ffc63760-011d-4774-8a9a-50778ff878b7" providerId="AD" clId="Web-{597A8BAC-ACBF-4B7F-A3CD-5E7A55BB0E4A}" dt="2021-12-13T03:57:49.835" v="7"/>
          <ac:grpSpMkLst>
            <pc:docMk/>
            <pc:sldMk cId="109857222" sldId="256"/>
            <ac:grpSpMk id="20" creationId="{3A87D413-7BAA-462C-B2E4-D3E7F1B8498D}"/>
          </ac:grpSpMkLst>
        </pc:grpChg>
        <pc:grpChg chg="add del">
          <ac:chgData name="Siva Subramanian Vadakkanthara Sivaramakrishnan" userId="S::siva.sivaramakrishnan@mail.utoronto.ca::ffc63760-011d-4774-8a9a-50778ff878b7" providerId="AD" clId="Web-{597A8BAC-ACBF-4B7F-A3CD-5E7A55BB0E4A}" dt="2021-12-13T04:02:15.136" v="89"/>
          <ac:grpSpMkLst>
            <pc:docMk/>
            <pc:sldMk cId="109857222" sldId="256"/>
            <ac:grpSpMk id="24" creationId="{F2FD01A0-E6FF-41CD-AEBD-279232B90D43}"/>
          </ac:grpSpMkLst>
        </pc:grpChg>
        <pc:grpChg chg="add del">
          <ac:chgData name="Siva Subramanian Vadakkanthara Sivaramakrishnan" userId="S::siva.sivaramakrishnan@mail.utoronto.ca::ffc63760-011d-4774-8a9a-50778ff878b7" providerId="AD" clId="Web-{597A8BAC-ACBF-4B7F-A3CD-5E7A55BB0E4A}" dt="2021-12-13T04:02:15.136" v="89"/>
          <ac:grpSpMkLst>
            <pc:docMk/>
            <pc:sldMk cId="109857222" sldId="256"/>
            <ac:grpSpMk id="27" creationId="{3C9AA14C-80A4-427C-A911-28CD20C56E5E}"/>
          </ac:grpSpMkLst>
        </pc:grpChg>
        <pc:picChg chg="add del">
          <ac:chgData name="Siva Subramanian Vadakkanthara Sivaramakrishnan" userId="S::siva.sivaramakrishnan@mail.utoronto.ca::ffc63760-011d-4774-8a9a-50778ff878b7" providerId="AD" clId="Web-{597A8BAC-ACBF-4B7F-A3CD-5E7A55BB0E4A}" dt="2021-12-13T03:57:11.788" v="3"/>
          <ac:picMkLst>
            <pc:docMk/>
            <pc:sldMk cId="109857222" sldId="256"/>
            <ac:picMk id="4" creationId="{67229741-6DF3-46CC-8B69-2FEE62119E18}"/>
          </ac:picMkLst>
        </pc:picChg>
        <pc:picChg chg="add del">
          <ac:chgData name="Siva Subramanian Vadakkanthara Sivaramakrishnan" userId="S::siva.sivaramakrishnan@mail.utoronto.ca::ffc63760-011d-4774-8a9a-50778ff878b7" providerId="AD" clId="Web-{597A8BAC-ACBF-4B7F-A3CD-5E7A55BB0E4A}" dt="2021-12-13T03:57:45.116" v="5"/>
          <ac:picMkLst>
            <pc:docMk/>
            <pc:sldMk cId="109857222" sldId="256"/>
            <ac:picMk id="7" creationId="{77116375-8E16-4B5E-9B36-863F7CC83C2B}"/>
          </ac:picMkLst>
        </pc:picChg>
        <pc:picChg chg="add del">
          <ac:chgData name="Siva Subramanian Vadakkanthara Sivaramakrishnan" userId="S::siva.sivaramakrishnan@mail.utoronto.ca::ffc63760-011d-4774-8a9a-50778ff878b7" providerId="AD" clId="Web-{597A8BAC-ACBF-4B7F-A3CD-5E7A55BB0E4A}" dt="2021-12-13T03:57:49.835" v="7"/>
          <ac:picMkLst>
            <pc:docMk/>
            <pc:sldMk cId="109857222" sldId="256"/>
            <ac:picMk id="19" creationId="{0DAAE88C-5B44-4870-B4BF-867AFBF94A23}"/>
          </ac:picMkLst>
        </pc:picChg>
        <pc:picChg chg="add mod ord">
          <ac:chgData name="Siva Subramanian Vadakkanthara Sivaramakrishnan" userId="S::siva.sivaramakrishnan@mail.utoronto.ca::ffc63760-011d-4774-8a9a-50778ff878b7" providerId="AD" clId="Web-{597A8BAC-ACBF-4B7F-A3CD-5E7A55BB0E4A}" dt="2021-12-13T04:02:15.136" v="89"/>
          <ac:picMkLst>
            <pc:docMk/>
            <pc:sldMk cId="109857222" sldId="256"/>
            <ac:picMk id="22" creationId="{B171CC74-CF20-406D-AA2B-83BF89A50FD1}"/>
          </ac:picMkLst>
        </pc:picChg>
        <pc:cxnChg chg="add del">
          <ac:chgData name="Siva Subramanian Vadakkanthara Sivaramakrishnan" userId="S::siva.sivaramakrishnan@mail.utoronto.ca::ffc63760-011d-4774-8a9a-50778ff878b7" providerId="AD" clId="Web-{597A8BAC-ACBF-4B7F-A3CD-5E7A55BB0E4A}" dt="2021-12-13T04:01:20.276" v="81"/>
          <ac:cxnSpMkLst>
            <pc:docMk/>
            <pc:sldMk cId="109857222" sldId="256"/>
            <ac:cxnSpMk id="37" creationId="{EC540AD5-A993-4DA3-B064-D004E2CC655D}"/>
          </ac:cxnSpMkLst>
        </pc:cxnChg>
        <pc:cxnChg chg="add del">
          <ac:chgData name="Siva Subramanian Vadakkanthara Sivaramakrishnan" userId="S::siva.sivaramakrishnan@mail.utoronto.ca::ffc63760-011d-4774-8a9a-50778ff878b7" providerId="AD" clId="Web-{597A8BAC-ACBF-4B7F-A3CD-5E7A55BB0E4A}" dt="2021-12-13T04:01:20.276" v="81"/>
          <ac:cxnSpMkLst>
            <pc:docMk/>
            <pc:sldMk cId="109857222" sldId="256"/>
            <ac:cxnSpMk id="39" creationId="{8E6A9698-2C5E-4B0F-B3FA-0CE9BCA6E1AC}"/>
          </ac:cxnSpMkLst>
        </pc:cxnChg>
      </pc:sldChg>
      <pc:sldChg chg="new del">
        <pc:chgData name="Siva Subramanian Vadakkanthara Sivaramakrishnan" userId="S::siva.sivaramakrishnan@mail.utoronto.ca::ffc63760-011d-4774-8a9a-50778ff878b7" providerId="AD" clId="Web-{597A8BAC-ACBF-4B7F-A3CD-5E7A55BB0E4A}" dt="2021-12-13T04:02:11.198" v="88"/>
        <pc:sldMkLst>
          <pc:docMk/>
          <pc:sldMk cId="3958694505" sldId="257"/>
        </pc:sldMkLst>
      </pc:sldChg>
      <pc:sldMasterChg chg="add del addSldLayout delSldLayout">
        <pc:chgData name="Siva Subramanian Vadakkanthara Sivaramakrishnan" userId="S::siva.sivaramakrishnan@mail.utoronto.ca::ffc63760-011d-4774-8a9a-50778ff878b7" providerId="AD" clId="Web-{597A8BAC-ACBF-4B7F-A3CD-5E7A55BB0E4A}" dt="2021-12-13T03:57:50.476" v="8"/>
        <pc:sldMasterMkLst>
          <pc:docMk/>
          <pc:sldMasterMk cId="2460954070" sldId="2147483660"/>
        </pc:sldMasterMkLst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50.476" v="8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50.476" v="8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50.476" v="8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50.476" v="8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50.476" v="8"/>
          <pc:sldLayoutMkLst>
            <pc:docMk/>
            <pc:sldMasterMk cId="2460954070" sldId="2147483660"/>
            <pc:sldLayoutMk cId="3733172339" sldId="2147483665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50.476" v="8"/>
          <pc:sldLayoutMkLst>
            <pc:docMk/>
            <pc:sldMasterMk cId="2460954070" sldId="2147483660"/>
            <pc:sldLayoutMk cId="3210312558" sldId="2147483666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50.476" v="8"/>
          <pc:sldLayoutMkLst>
            <pc:docMk/>
            <pc:sldMasterMk cId="2460954070" sldId="2147483660"/>
            <pc:sldLayoutMk cId="3146388984" sldId="2147483667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50.476" v="8"/>
          <pc:sldLayoutMkLst>
            <pc:docMk/>
            <pc:sldMasterMk cId="2460954070" sldId="2147483660"/>
            <pc:sldLayoutMk cId="3171841454" sldId="2147483668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50.476" v="8"/>
          <pc:sldLayoutMkLst>
            <pc:docMk/>
            <pc:sldMasterMk cId="2460954070" sldId="2147483660"/>
            <pc:sldLayoutMk cId="1718958274" sldId="2147483669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50.476" v="8"/>
          <pc:sldLayoutMkLst>
            <pc:docMk/>
            <pc:sldMasterMk cId="2460954070" sldId="2147483660"/>
            <pc:sldLayoutMk cId="2202905451" sldId="2147483670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50.476" v="8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replId addSldLayout delSldLayout">
        <pc:chgData name="Siva Subramanian Vadakkanthara Sivaramakrishnan" userId="S::siva.sivaramakrishnan@mail.utoronto.ca::ffc63760-011d-4774-8a9a-50778ff878b7" providerId="AD" clId="Web-{597A8BAC-ACBF-4B7F-A3CD-5E7A55BB0E4A}" dt="2021-12-13T04:02:15.136" v="89"/>
        <pc:sldMasterMkLst>
          <pc:docMk/>
          <pc:sldMasterMk cId="697296344" sldId="2147483672"/>
        </pc:sldMasterMkLst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2:15.136" v="89"/>
          <pc:sldLayoutMkLst>
            <pc:docMk/>
            <pc:sldMasterMk cId="697296344" sldId="2147483672"/>
            <pc:sldLayoutMk cId="2111910172" sldId="2147483673"/>
          </pc:sldLayoutMkLst>
        </pc:sldLayoutChg>
        <pc:sldLayoutChg chg="add del replId">
          <pc:chgData name="Siva Subramanian Vadakkanthara Sivaramakrishnan" userId="S::siva.sivaramakrishnan@mail.utoronto.ca::ffc63760-011d-4774-8a9a-50778ff878b7" providerId="AD" clId="Web-{597A8BAC-ACBF-4B7F-A3CD-5E7A55BB0E4A}" dt="2021-12-13T04:02:15.136" v="89"/>
          <pc:sldLayoutMkLst>
            <pc:docMk/>
            <pc:sldMasterMk cId="697296344" sldId="2147483672"/>
            <pc:sldLayoutMk cId="2158803390" sldId="2147483674"/>
          </pc:sldLayoutMkLst>
        </pc:sldLayoutChg>
        <pc:sldLayoutChg chg="add del replId">
          <pc:chgData name="Siva Subramanian Vadakkanthara Sivaramakrishnan" userId="S::siva.sivaramakrishnan@mail.utoronto.ca::ffc63760-011d-4774-8a9a-50778ff878b7" providerId="AD" clId="Web-{597A8BAC-ACBF-4B7F-A3CD-5E7A55BB0E4A}" dt="2021-12-13T04:02:15.136" v="89"/>
          <pc:sldLayoutMkLst>
            <pc:docMk/>
            <pc:sldMasterMk cId="697296344" sldId="2147483672"/>
            <pc:sldLayoutMk cId="3245194141" sldId="2147483675"/>
          </pc:sldLayoutMkLst>
        </pc:sldLayoutChg>
        <pc:sldLayoutChg chg="add del replId">
          <pc:chgData name="Siva Subramanian Vadakkanthara Sivaramakrishnan" userId="S::siva.sivaramakrishnan@mail.utoronto.ca::ffc63760-011d-4774-8a9a-50778ff878b7" providerId="AD" clId="Web-{597A8BAC-ACBF-4B7F-A3CD-5E7A55BB0E4A}" dt="2021-12-13T04:02:15.136" v="89"/>
          <pc:sldLayoutMkLst>
            <pc:docMk/>
            <pc:sldMasterMk cId="697296344" sldId="2147483672"/>
            <pc:sldLayoutMk cId="941099600" sldId="2147483676"/>
          </pc:sldLayoutMkLst>
        </pc:sldLayoutChg>
        <pc:sldLayoutChg chg="add del replId">
          <pc:chgData name="Siva Subramanian Vadakkanthara Sivaramakrishnan" userId="S::siva.sivaramakrishnan@mail.utoronto.ca::ffc63760-011d-4774-8a9a-50778ff878b7" providerId="AD" clId="Web-{597A8BAC-ACBF-4B7F-A3CD-5E7A55BB0E4A}" dt="2021-12-13T04:02:15.136" v="89"/>
          <pc:sldLayoutMkLst>
            <pc:docMk/>
            <pc:sldMasterMk cId="697296344" sldId="2147483672"/>
            <pc:sldLayoutMk cId="4280600972" sldId="2147483677"/>
          </pc:sldLayoutMkLst>
        </pc:sldLayoutChg>
        <pc:sldLayoutChg chg="add del replId">
          <pc:chgData name="Siva Subramanian Vadakkanthara Sivaramakrishnan" userId="S::siva.sivaramakrishnan@mail.utoronto.ca::ffc63760-011d-4774-8a9a-50778ff878b7" providerId="AD" clId="Web-{597A8BAC-ACBF-4B7F-A3CD-5E7A55BB0E4A}" dt="2021-12-13T04:02:15.136" v="89"/>
          <pc:sldLayoutMkLst>
            <pc:docMk/>
            <pc:sldMasterMk cId="697296344" sldId="2147483672"/>
            <pc:sldLayoutMk cId="1238342772" sldId="2147483678"/>
          </pc:sldLayoutMkLst>
        </pc:sldLayoutChg>
        <pc:sldLayoutChg chg="add del replId">
          <pc:chgData name="Siva Subramanian Vadakkanthara Sivaramakrishnan" userId="S::siva.sivaramakrishnan@mail.utoronto.ca::ffc63760-011d-4774-8a9a-50778ff878b7" providerId="AD" clId="Web-{597A8BAC-ACBF-4B7F-A3CD-5E7A55BB0E4A}" dt="2021-12-13T04:02:15.136" v="89"/>
          <pc:sldLayoutMkLst>
            <pc:docMk/>
            <pc:sldMasterMk cId="697296344" sldId="2147483672"/>
            <pc:sldLayoutMk cId="745606474" sldId="2147483679"/>
          </pc:sldLayoutMkLst>
        </pc:sldLayoutChg>
        <pc:sldLayoutChg chg="add del replId">
          <pc:chgData name="Siva Subramanian Vadakkanthara Sivaramakrishnan" userId="S::siva.sivaramakrishnan@mail.utoronto.ca::ffc63760-011d-4774-8a9a-50778ff878b7" providerId="AD" clId="Web-{597A8BAC-ACBF-4B7F-A3CD-5E7A55BB0E4A}" dt="2021-12-13T04:02:15.136" v="89"/>
          <pc:sldLayoutMkLst>
            <pc:docMk/>
            <pc:sldMasterMk cId="697296344" sldId="2147483672"/>
            <pc:sldLayoutMk cId="283320714" sldId="2147483680"/>
          </pc:sldLayoutMkLst>
        </pc:sldLayoutChg>
        <pc:sldLayoutChg chg="add del replId">
          <pc:chgData name="Siva Subramanian Vadakkanthara Sivaramakrishnan" userId="S::siva.sivaramakrishnan@mail.utoronto.ca::ffc63760-011d-4774-8a9a-50778ff878b7" providerId="AD" clId="Web-{597A8BAC-ACBF-4B7F-A3CD-5E7A55BB0E4A}" dt="2021-12-13T04:02:15.136" v="89"/>
          <pc:sldLayoutMkLst>
            <pc:docMk/>
            <pc:sldMasterMk cId="697296344" sldId="2147483672"/>
            <pc:sldLayoutMk cId="3221972627" sldId="2147483681"/>
          </pc:sldLayoutMkLst>
        </pc:sldLayoutChg>
        <pc:sldLayoutChg chg="add del replId">
          <pc:chgData name="Siva Subramanian Vadakkanthara Sivaramakrishnan" userId="S::siva.sivaramakrishnan@mail.utoronto.ca::ffc63760-011d-4774-8a9a-50778ff878b7" providerId="AD" clId="Web-{597A8BAC-ACBF-4B7F-A3CD-5E7A55BB0E4A}" dt="2021-12-13T04:02:15.136" v="89"/>
          <pc:sldLayoutMkLst>
            <pc:docMk/>
            <pc:sldMasterMk cId="697296344" sldId="2147483672"/>
            <pc:sldLayoutMk cId="2045183718" sldId="2147483682"/>
          </pc:sldLayoutMkLst>
        </pc:sldLayoutChg>
        <pc:sldLayoutChg chg="add del replId">
          <pc:chgData name="Siva Subramanian Vadakkanthara Sivaramakrishnan" userId="S::siva.sivaramakrishnan@mail.utoronto.ca::ffc63760-011d-4774-8a9a-50778ff878b7" providerId="AD" clId="Web-{597A8BAC-ACBF-4B7F-A3CD-5E7A55BB0E4A}" dt="2021-12-13T04:02:15.136" v="89"/>
          <pc:sldLayoutMkLst>
            <pc:docMk/>
            <pc:sldMasterMk cId="697296344" sldId="2147483672"/>
            <pc:sldLayoutMk cId="591816685" sldId="2147483683"/>
          </pc:sldLayoutMkLst>
        </pc:sldLayoutChg>
      </pc:sldMasterChg>
      <pc:sldMasterChg chg="add del addSldLayout delSldLayout">
        <pc:chgData name="Siva Subramanian Vadakkanthara Sivaramakrishnan" userId="S::siva.sivaramakrishnan@mail.utoronto.ca::ffc63760-011d-4774-8a9a-50778ff878b7" providerId="AD" clId="Web-{597A8BAC-ACBF-4B7F-A3CD-5E7A55BB0E4A}" dt="2021-12-13T03:57:45.116" v="5"/>
        <pc:sldMasterMkLst>
          <pc:docMk/>
          <pc:sldMasterMk cId="1691240748" sldId="2147483698"/>
        </pc:sldMasterMkLst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45.116" v="5"/>
          <pc:sldLayoutMkLst>
            <pc:docMk/>
            <pc:sldMasterMk cId="1691240748" sldId="2147483698"/>
            <pc:sldLayoutMk cId="3194272486" sldId="2147483687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45.116" v="5"/>
          <pc:sldLayoutMkLst>
            <pc:docMk/>
            <pc:sldMasterMk cId="1691240748" sldId="2147483698"/>
            <pc:sldLayoutMk cId="4113333532" sldId="2147483688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45.116" v="5"/>
          <pc:sldLayoutMkLst>
            <pc:docMk/>
            <pc:sldMasterMk cId="1691240748" sldId="2147483698"/>
            <pc:sldLayoutMk cId="1730056888" sldId="2147483689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45.116" v="5"/>
          <pc:sldLayoutMkLst>
            <pc:docMk/>
            <pc:sldMasterMk cId="1691240748" sldId="2147483698"/>
            <pc:sldLayoutMk cId="1238162856" sldId="2147483690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45.116" v="5"/>
          <pc:sldLayoutMkLst>
            <pc:docMk/>
            <pc:sldMasterMk cId="1691240748" sldId="2147483698"/>
            <pc:sldLayoutMk cId="1073554825" sldId="2147483691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45.116" v="5"/>
          <pc:sldLayoutMkLst>
            <pc:docMk/>
            <pc:sldMasterMk cId="1691240748" sldId="2147483698"/>
            <pc:sldLayoutMk cId="1781441415" sldId="2147483692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45.116" v="5"/>
          <pc:sldLayoutMkLst>
            <pc:docMk/>
            <pc:sldMasterMk cId="1691240748" sldId="2147483698"/>
            <pc:sldLayoutMk cId="1345659991" sldId="2147483693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45.116" v="5"/>
          <pc:sldLayoutMkLst>
            <pc:docMk/>
            <pc:sldMasterMk cId="1691240748" sldId="2147483698"/>
            <pc:sldLayoutMk cId="243294878" sldId="2147483694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45.116" v="5"/>
          <pc:sldLayoutMkLst>
            <pc:docMk/>
            <pc:sldMasterMk cId="1691240748" sldId="2147483698"/>
            <pc:sldLayoutMk cId="3098347850" sldId="2147483695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45.116" v="5"/>
          <pc:sldLayoutMkLst>
            <pc:docMk/>
            <pc:sldMasterMk cId="1691240748" sldId="2147483698"/>
            <pc:sldLayoutMk cId="2671515794" sldId="2147483696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45.116" v="5"/>
          <pc:sldLayoutMkLst>
            <pc:docMk/>
            <pc:sldMasterMk cId="1691240748" sldId="2147483698"/>
            <pc:sldLayoutMk cId="1135049521" sldId="2147483697"/>
          </pc:sldLayoutMkLst>
        </pc:sldLayoutChg>
      </pc:sldMasterChg>
      <pc:sldMasterChg chg="add del addSldLayout delSldLayout">
        <pc:chgData name="Siva Subramanian Vadakkanthara Sivaramakrishnan" userId="S::siva.sivaramakrishnan@mail.utoronto.ca::ffc63760-011d-4774-8a9a-50778ff878b7" providerId="AD" clId="Web-{597A8BAC-ACBF-4B7F-A3CD-5E7A55BB0E4A}" dt="2021-12-13T04:01:20.276" v="81"/>
        <pc:sldMasterMkLst>
          <pc:docMk/>
          <pc:sldMasterMk cId="3603046517" sldId="2147483707"/>
        </pc:sldMasterMkLst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1:20.276" v="81"/>
          <pc:sldLayoutMkLst>
            <pc:docMk/>
            <pc:sldMasterMk cId="3603046517" sldId="2147483707"/>
            <pc:sldLayoutMk cId="4059898531" sldId="2147483696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1:20.276" v="81"/>
          <pc:sldLayoutMkLst>
            <pc:docMk/>
            <pc:sldMasterMk cId="3603046517" sldId="2147483707"/>
            <pc:sldLayoutMk cId="1087323426" sldId="2147483697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1:20.276" v="81"/>
          <pc:sldLayoutMkLst>
            <pc:docMk/>
            <pc:sldMasterMk cId="3603046517" sldId="2147483707"/>
            <pc:sldLayoutMk cId="164071901" sldId="2147483698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1:20.276" v="81"/>
          <pc:sldLayoutMkLst>
            <pc:docMk/>
            <pc:sldMasterMk cId="3603046517" sldId="2147483707"/>
            <pc:sldLayoutMk cId="3366096261" sldId="2147483699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1:20.276" v="81"/>
          <pc:sldLayoutMkLst>
            <pc:docMk/>
            <pc:sldMasterMk cId="3603046517" sldId="2147483707"/>
            <pc:sldLayoutMk cId="877531246" sldId="2147483700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1:20.276" v="81"/>
          <pc:sldLayoutMkLst>
            <pc:docMk/>
            <pc:sldMasterMk cId="3603046517" sldId="2147483707"/>
            <pc:sldLayoutMk cId="355043564" sldId="2147483701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1:20.276" v="81"/>
          <pc:sldLayoutMkLst>
            <pc:docMk/>
            <pc:sldMasterMk cId="3603046517" sldId="2147483707"/>
            <pc:sldLayoutMk cId="378111562" sldId="2147483702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1:20.276" v="81"/>
          <pc:sldLayoutMkLst>
            <pc:docMk/>
            <pc:sldMasterMk cId="3603046517" sldId="2147483707"/>
            <pc:sldLayoutMk cId="2317529136" sldId="2147483703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1:20.276" v="81"/>
          <pc:sldLayoutMkLst>
            <pc:docMk/>
            <pc:sldMasterMk cId="3603046517" sldId="2147483707"/>
            <pc:sldLayoutMk cId="3933576961" sldId="2147483704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1:20.276" v="81"/>
          <pc:sldLayoutMkLst>
            <pc:docMk/>
            <pc:sldMasterMk cId="3603046517" sldId="2147483707"/>
            <pc:sldLayoutMk cId="1362700155" sldId="2147483705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1:20.276" v="81"/>
          <pc:sldLayoutMkLst>
            <pc:docMk/>
            <pc:sldMasterMk cId="3603046517" sldId="2147483707"/>
            <pc:sldLayoutMk cId="272569614" sldId="2147483706"/>
          </pc:sldLayoutMkLst>
        </pc:sldLayoutChg>
      </pc:sldMasterChg>
      <pc:sldMasterChg chg="add del addSldLayout delSldLayout">
        <pc:chgData name="Siva Subramanian Vadakkanthara Sivaramakrishnan" userId="S::siva.sivaramakrishnan@mail.utoronto.ca::ffc63760-011d-4774-8a9a-50778ff878b7" providerId="AD" clId="Web-{597A8BAC-ACBF-4B7F-A3CD-5E7A55BB0E4A}" dt="2021-12-13T03:46:12.465" v="1"/>
        <pc:sldMasterMkLst>
          <pc:docMk/>
          <pc:sldMasterMk cId="3556613018" sldId="2147483711"/>
        </pc:sldMasterMkLst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46:12.465" v="1"/>
          <pc:sldLayoutMkLst>
            <pc:docMk/>
            <pc:sldMasterMk cId="3556613018" sldId="2147483711"/>
            <pc:sldLayoutMk cId="1089035110" sldId="2147483700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46:12.465" v="1"/>
          <pc:sldLayoutMkLst>
            <pc:docMk/>
            <pc:sldMasterMk cId="3556613018" sldId="2147483711"/>
            <pc:sldLayoutMk cId="2102189774" sldId="2147483701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46:12.465" v="1"/>
          <pc:sldLayoutMkLst>
            <pc:docMk/>
            <pc:sldMasterMk cId="3556613018" sldId="2147483711"/>
            <pc:sldLayoutMk cId="3279765447" sldId="2147483702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46:12.465" v="1"/>
          <pc:sldLayoutMkLst>
            <pc:docMk/>
            <pc:sldMasterMk cId="3556613018" sldId="2147483711"/>
            <pc:sldLayoutMk cId="617745416" sldId="2147483703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46:12.465" v="1"/>
          <pc:sldLayoutMkLst>
            <pc:docMk/>
            <pc:sldMasterMk cId="3556613018" sldId="2147483711"/>
            <pc:sldLayoutMk cId="1297183374" sldId="2147483704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46:12.465" v="1"/>
          <pc:sldLayoutMkLst>
            <pc:docMk/>
            <pc:sldMasterMk cId="3556613018" sldId="2147483711"/>
            <pc:sldLayoutMk cId="315666295" sldId="2147483705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46:12.465" v="1"/>
          <pc:sldLayoutMkLst>
            <pc:docMk/>
            <pc:sldMasterMk cId="3556613018" sldId="2147483711"/>
            <pc:sldLayoutMk cId="3094931772" sldId="2147483706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46:12.465" v="1"/>
          <pc:sldLayoutMkLst>
            <pc:docMk/>
            <pc:sldMasterMk cId="3556613018" sldId="2147483711"/>
            <pc:sldLayoutMk cId="1401183232" sldId="2147483707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46:12.465" v="1"/>
          <pc:sldLayoutMkLst>
            <pc:docMk/>
            <pc:sldMasterMk cId="3556613018" sldId="2147483711"/>
            <pc:sldLayoutMk cId="3008511146" sldId="2147483708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46:12.465" v="1"/>
          <pc:sldLayoutMkLst>
            <pc:docMk/>
            <pc:sldMasterMk cId="3556613018" sldId="2147483711"/>
            <pc:sldLayoutMk cId="3955717548" sldId="2147483709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46:12.465" v="1"/>
          <pc:sldLayoutMkLst>
            <pc:docMk/>
            <pc:sldMasterMk cId="3556613018" sldId="2147483711"/>
            <pc:sldLayoutMk cId="717127822" sldId="2147483710"/>
          </pc:sldLayoutMkLst>
        </pc:sldLayoutChg>
      </pc:sldMasterChg>
      <pc:sldMasterChg chg="add del addSldLayout delSldLayout">
        <pc:chgData name="Siva Subramanian Vadakkanthara Sivaramakrishnan" userId="S::siva.sivaramakrishnan@mail.utoronto.ca::ffc63760-011d-4774-8a9a-50778ff878b7" providerId="AD" clId="Web-{597A8BAC-ACBF-4B7F-A3CD-5E7A55BB0E4A}" dt="2021-12-13T03:57:11.788" v="3"/>
        <pc:sldMasterMkLst>
          <pc:docMk/>
          <pc:sldMasterMk cId="3991658977" sldId="2147483724"/>
        </pc:sldMasterMkLst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11.788" v="3"/>
          <pc:sldLayoutMkLst>
            <pc:docMk/>
            <pc:sldMasterMk cId="3991658977" sldId="2147483724"/>
            <pc:sldLayoutMk cId="3114041169" sldId="2147483713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11.788" v="3"/>
          <pc:sldLayoutMkLst>
            <pc:docMk/>
            <pc:sldMasterMk cId="3991658977" sldId="2147483724"/>
            <pc:sldLayoutMk cId="1051937249" sldId="2147483714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11.788" v="3"/>
          <pc:sldLayoutMkLst>
            <pc:docMk/>
            <pc:sldMasterMk cId="3991658977" sldId="2147483724"/>
            <pc:sldLayoutMk cId="4120848565" sldId="2147483715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11.788" v="3"/>
          <pc:sldLayoutMkLst>
            <pc:docMk/>
            <pc:sldMasterMk cId="3991658977" sldId="2147483724"/>
            <pc:sldLayoutMk cId="2756097870" sldId="2147483716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11.788" v="3"/>
          <pc:sldLayoutMkLst>
            <pc:docMk/>
            <pc:sldMasterMk cId="3991658977" sldId="2147483724"/>
            <pc:sldLayoutMk cId="2784432031" sldId="2147483717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11.788" v="3"/>
          <pc:sldLayoutMkLst>
            <pc:docMk/>
            <pc:sldMasterMk cId="3991658977" sldId="2147483724"/>
            <pc:sldLayoutMk cId="1622805967" sldId="2147483718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11.788" v="3"/>
          <pc:sldLayoutMkLst>
            <pc:docMk/>
            <pc:sldMasterMk cId="3991658977" sldId="2147483724"/>
            <pc:sldLayoutMk cId="487942087" sldId="2147483719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11.788" v="3"/>
          <pc:sldLayoutMkLst>
            <pc:docMk/>
            <pc:sldMasterMk cId="3991658977" sldId="2147483724"/>
            <pc:sldLayoutMk cId="2100734886" sldId="2147483720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11.788" v="3"/>
          <pc:sldLayoutMkLst>
            <pc:docMk/>
            <pc:sldMasterMk cId="3991658977" sldId="2147483724"/>
            <pc:sldLayoutMk cId="1962990319" sldId="2147483721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11.788" v="3"/>
          <pc:sldLayoutMkLst>
            <pc:docMk/>
            <pc:sldMasterMk cId="3991658977" sldId="2147483724"/>
            <pc:sldLayoutMk cId="1141737510" sldId="2147483722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11.788" v="3"/>
          <pc:sldLayoutMkLst>
            <pc:docMk/>
            <pc:sldMasterMk cId="3991658977" sldId="2147483724"/>
            <pc:sldLayoutMk cId="3420774883" sldId="2147483723"/>
          </pc:sldLayoutMkLst>
        </pc:sldLayoutChg>
      </pc:sldMasterChg>
      <pc:sldMasterChg chg="add del addSldLayout delSldLayout">
        <pc:chgData name="Siva Subramanian Vadakkanthara Sivaramakrishnan" userId="S::siva.sivaramakrishnan@mail.utoronto.ca::ffc63760-011d-4774-8a9a-50778ff878b7" providerId="AD" clId="Web-{597A8BAC-ACBF-4B7F-A3CD-5E7A55BB0E4A}" dt="2021-12-13T04:01:08.729" v="79"/>
        <pc:sldMasterMkLst>
          <pc:docMk/>
          <pc:sldMasterMk cId="760659536" sldId="2147483733"/>
        </pc:sldMasterMkLst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1:08.729" v="79"/>
          <pc:sldLayoutMkLst>
            <pc:docMk/>
            <pc:sldMasterMk cId="760659536" sldId="2147483733"/>
            <pc:sldLayoutMk cId="3208209561" sldId="2147483722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1:08.729" v="79"/>
          <pc:sldLayoutMkLst>
            <pc:docMk/>
            <pc:sldMasterMk cId="760659536" sldId="2147483733"/>
            <pc:sldLayoutMk cId="3351579321" sldId="2147483723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1:08.729" v="79"/>
          <pc:sldLayoutMkLst>
            <pc:docMk/>
            <pc:sldMasterMk cId="760659536" sldId="2147483733"/>
            <pc:sldLayoutMk cId="697286526" sldId="2147483724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1:08.729" v="79"/>
          <pc:sldLayoutMkLst>
            <pc:docMk/>
            <pc:sldMasterMk cId="760659536" sldId="2147483733"/>
            <pc:sldLayoutMk cId="3484851778" sldId="2147483725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1:08.729" v="79"/>
          <pc:sldLayoutMkLst>
            <pc:docMk/>
            <pc:sldMasterMk cId="760659536" sldId="2147483733"/>
            <pc:sldLayoutMk cId="2883695557" sldId="2147483726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1:08.729" v="79"/>
          <pc:sldLayoutMkLst>
            <pc:docMk/>
            <pc:sldMasterMk cId="760659536" sldId="2147483733"/>
            <pc:sldLayoutMk cId="1977162443" sldId="2147483727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1:08.729" v="79"/>
          <pc:sldLayoutMkLst>
            <pc:docMk/>
            <pc:sldMasterMk cId="760659536" sldId="2147483733"/>
            <pc:sldLayoutMk cId="986325196" sldId="2147483728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1:08.729" v="79"/>
          <pc:sldLayoutMkLst>
            <pc:docMk/>
            <pc:sldMasterMk cId="760659536" sldId="2147483733"/>
            <pc:sldLayoutMk cId="3220676175" sldId="2147483729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1:08.729" v="79"/>
          <pc:sldLayoutMkLst>
            <pc:docMk/>
            <pc:sldMasterMk cId="760659536" sldId="2147483733"/>
            <pc:sldLayoutMk cId="21078707" sldId="2147483730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1:08.729" v="79"/>
          <pc:sldLayoutMkLst>
            <pc:docMk/>
            <pc:sldMasterMk cId="760659536" sldId="2147483733"/>
            <pc:sldLayoutMk cId="1334722390" sldId="2147483731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1:08.729" v="79"/>
          <pc:sldLayoutMkLst>
            <pc:docMk/>
            <pc:sldMasterMk cId="760659536" sldId="2147483733"/>
            <pc:sldLayoutMk cId="1493567198" sldId="2147483732"/>
          </pc:sldLayoutMkLst>
        </pc:sldLayoutChg>
      </pc:sldMasterChg>
      <pc:sldMasterChg chg="add del addSldLayout delSldLayout">
        <pc:chgData name="Siva Subramanian Vadakkanthara Sivaramakrishnan" userId="S::siva.sivaramakrishnan@mail.utoronto.ca::ffc63760-011d-4774-8a9a-50778ff878b7" providerId="AD" clId="Web-{597A8BAC-ACBF-4B7F-A3CD-5E7A55BB0E4A}" dt="2021-12-13T03:57:49.835" v="7"/>
        <pc:sldMasterMkLst>
          <pc:docMk/>
          <pc:sldMasterMk cId="1962869120" sldId="2147483763"/>
        </pc:sldMasterMkLst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49.835" v="7"/>
          <pc:sldLayoutMkLst>
            <pc:docMk/>
            <pc:sldMasterMk cId="1962869120" sldId="2147483763"/>
            <pc:sldLayoutMk cId="1664885596" sldId="2147483752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49.835" v="7"/>
          <pc:sldLayoutMkLst>
            <pc:docMk/>
            <pc:sldMasterMk cId="1962869120" sldId="2147483763"/>
            <pc:sldLayoutMk cId="235721532" sldId="2147483753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49.835" v="7"/>
          <pc:sldLayoutMkLst>
            <pc:docMk/>
            <pc:sldMasterMk cId="1962869120" sldId="2147483763"/>
            <pc:sldLayoutMk cId="280207111" sldId="2147483754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49.835" v="7"/>
          <pc:sldLayoutMkLst>
            <pc:docMk/>
            <pc:sldMasterMk cId="1962869120" sldId="2147483763"/>
            <pc:sldLayoutMk cId="2925595135" sldId="2147483755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49.835" v="7"/>
          <pc:sldLayoutMkLst>
            <pc:docMk/>
            <pc:sldMasterMk cId="1962869120" sldId="2147483763"/>
            <pc:sldLayoutMk cId="238515301" sldId="2147483756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49.835" v="7"/>
          <pc:sldLayoutMkLst>
            <pc:docMk/>
            <pc:sldMasterMk cId="1962869120" sldId="2147483763"/>
            <pc:sldLayoutMk cId="3637918993" sldId="2147483757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49.835" v="7"/>
          <pc:sldLayoutMkLst>
            <pc:docMk/>
            <pc:sldMasterMk cId="1962869120" sldId="2147483763"/>
            <pc:sldLayoutMk cId="903789018" sldId="2147483758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49.835" v="7"/>
          <pc:sldLayoutMkLst>
            <pc:docMk/>
            <pc:sldMasterMk cId="1962869120" sldId="2147483763"/>
            <pc:sldLayoutMk cId="2891849172" sldId="2147483759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49.835" v="7"/>
          <pc:sldLayoutMkLst>
            <pc:docMk/>
            <pc:sldMasterMk cId="1962869120" sldId="2147483763"/>
            <pc:sldLayoutMk cId="512766521" sldId="2147483760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49.835" v="7"/>
          <pc:sldLayoutMkLst>
            <pc:docMk/>
            <pc:sldMasterMk cId="1962869120" sldId="2147483763"/>
            <pc:sldLayoutMk cId="3969925333" sldId="2147483761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3:57:49.835" v="7"/>
          <pc:sldLayoutMkLst>
            <pc:docMk/>
            <pc:sldMasterMk cId="1962869120" sldId="2147483763"/>
            <pc:sldLayoutMk cId="3196072760" sldId="2147483762"/>
          </pc:sldLayoutMkLst>
        </pc:sldLayoutChg>
      </pc:sldMasterChg>
      <pc:sldMasterChg chg="add del addSldLayout delSldLayout">
        <pc:chgData name="Siva Subramanian Vadakkanthara Sivaramakrishnan" userId="S::siva.sivaramakrishnan@mail.utoronto.ca::ffc63760-011d-4774-8a9a-50778ff878b7" providerId="AD" clId="Web-{597A8BAC-ACBF-4B7F-A3CD-5E7A55BB0E4A}" dt="2021-12-13T04:02:15.136" v="89"/>
        <pc:sldMasterMkLst>
          <pc:docMk/>
          <pc:sldMasterMk cId="2832549673" sldId="2147483772"/>
        </pc:sldMasterMkLst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2:15.136" v="89"/>
          <pc:sldLayoutMkLst>
            <pc:docMk/>
            <pc:sldMasterMk cId="2832549673" sldId="2147483772"/>
            <pc:sldLayoutMk cId="3131333884" sldId="2147483761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2:15.136" v="89"/>
          <pc:sldLayoutMkLst>
            <pc:docMk/>
            <pc:sldMasterMk cId="2832549673" sldId="2147483772"/>
            <pc:sldLayoutMk cId="74385683" sldId="2147483762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2:15.136" v="89"/>
          <pc:sldLayoutMkLst>
            <pc:docMk/>
            <pc:sldMasterMk cId="2832549673" sldId="2147483772"/>
            <pc:sldLayoutMk cId="2827456550" sldId="2147483763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2:15.136" v="89"/>
          <pc:sldLayoutMkLst>
            <pc:docMk/>
            <pc:sldMasterMk cId="2832549673" sldId="2147483772"/>
            <pc:sldLayoutMk cId="2269214173" sldId="2147483764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2:15.136" v="89"/>
          <pc:sldLayoutMkLst>
            <pc:docMk/>
            <pc:sldMasterMk cId="2832549673" sldId="2147483772"/>
            <pc:sldLayoutMk cId="2389867646" sldId="2147483765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2:15.136" v="89"/>
          <pc:sldLayoutMkLst>
            <pc:docMk/>
            <pc:sldMasterMk cId="2832549673" sldId="2147483772"/>
            <pc:sldLayoutMk cId="3239296230" sldId="2147483766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2:15.136" v="89"/>
          <pc:sldLayoutMkLst>
            <pc:docMk/>
            <pc:sldMasterMk cId="2832549673" sldId="2147483772"/>
            <pc:sldLayoutMk cId="1133104929" sldId="2147483767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2:15.136" v="89"/>
          <pc:sldLayoutMkLst>
            <pc:docMk/>
            <pc:sldMasterMk cId="2832549673" sldId="2147483772"/>
            <pc:sldLayoutMk cId="3409508341" sldId="2147483768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2:15.136" v="89"/>
          <pc:sldLayoutMkLst>
            <pc:docMk/>
            <pc:sldMasterMk cId="2832549673" sldId="2147483772"/>
            <pc:sldLayoutMk cId="3408543642" sldId="2147483769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2:15.136" v="89"/>
          <pc:sldLayoutMkLst>
            <pc:docMk/>
            <pc:sldMasterMk cId="2832549673" sldId="2147483772"/>
            <pc:sldLayoutMk cId="127621706" sldId="2147483770"/>
          </pc:sldLayoutMkLst>
        </pc:sldLayoutChg>
        <pc:sldLayoutChg chg="add del">
          <pc:chgData name="Siva Subramanian Vadakkanthara Sivaramakrishnan" userId="S::siva.sivaramakrishnan@mail.utoronto.ca::ffc63760-011d-4774-8a9a-50778ff878b7" providerId="AD" clId="Web-{597A8BAC-ACBF-4B7F-A3CD-5E7A55BB0E4A}" dt="2021-12-13T04:02:15.136" v="89"/>
          <pc:sldLayoutMkLst>
            <pc:docMk/>
            <pc:sldMasterMk cId="2832549673" sldId="2147483772"/>
            <pc:sldLayoutMk cId="3689061424" sldId="2147483771"/>
          </pc:sldLayoutMkLst>
        </pc:sldLayoutChg>
      </pc:sldMasterChg>
    </pc:docChg>
  </pc:docChgLst>
  <pc:docChgLst>
    <pc:chgData name="Siva Subramanian Vadakkanthara Sivaramakrishnan" userId="S::siva.sivaramakrishnan@mail.utoronto.ca::ffc63760-011d-4774-8a9a-50778ff878b7" providerId="AD" clId="Web-{E5B226FE-C3E5-A326-5150-DEE883D2BEF5}"/>
    <pc:docChg chg="addSld delSld modSld sldOrd">
      <pc:chgData name="Siva Subramanian Vadakkanthara Sivaramakrishnan" userId="S::siva.sivaramakrishnan@mail.utoronto.ca::ffc63760-011d-4774-8a9a-50778ff878b7" providerId="AD" clId="Web-{E5B226FE-C3E5-A326-5150-DEE883D2BEF5}" dt="2021-12-13T04:50:32.405" v="644" actId="1076"/>
      <pc:docMkLst>
        <pc:docMk/>
      </pc:docMkLst>
      <pc:sldChg chg="addSp delSp">
        <pc:chgData name="Siva Subramanian Vadakkanthara Sivaramakrishnan" userId="S::siva.sivaramakrishnan@mail.utoronto.ca::ffc63760-011d-4774-8a9a-50778ff878b7" providerId="AD" clId="Web-{E5B226FE-C3E5-A326-5150-DEE883D2BEF5}" dt="2021-12-13T04:04:04.298" v="1"/>
        <pc:sldMkLst>
          <pc:docMk/>
          <pc:sldMk cId="109857222" sldId="256"/>
        </pc:sldMkLst>
        <pc:spChg chg="add del">
          <ac:chgData name="Siva Subramanian Vadakkanthara Sivaramakrishnan" userId="S::siva.sivaramakrishnan@mail.utoronto.ca::ffc63760-011d-4774-8a9a-50778ff878b7" providerId="AD" clId="Web-{E5B226FE-C3E5-A326-5150-DEE883D2BEF5}" dt="2021-12-13T04:04:04.298" v="1"/>
          <ac:spMkLst>
            <pc:docMk/>
            <pc:sldMk cId="109857222" sldId="256"/>
            <ac:spMk id="4" creationId="{DD6C14DC-D4F6-41F2-AC37-4EEE4E196178}"/>
          </ac:spMkLst>
        </pc:spChg>
      </pc:sldChg>
      <pc:sldChg chg="modSp new ord">
        <pc:chgData name="Siva Subramanian Vadakkanthara Sivaramakrishnan" userId="S::siva.sivaramakrishnan@mail.utoronto.ca::ffc63760-011d-4774-8a9a-50778ff878b7" providerId="AD" clId="Web-{E5B226FE-C3E5-A326-5150-DEE883D2BEF5}" dt="2021-12-13T04:34:38.833" v="278" actId="20577"/>
        <pc:sldMkLst>
          <pc:docMk/>
          <pc:sldMk cId="380644672" sldId="257"/>
        </pc:sldMkLst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32:25.409" v="180" actId="20577"/>
          <ac:spMkLst>
            <pc:docMk/>
            <pc:sldMk cId="380644672" sldId="257"/>
            <ac:spMk id="2" creationId="{C9E7D090-6C76-413E-B594-C9D9CCFE2BED}"/>
          </ac:spMkLst>
        </pc:spChg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34:38.833" v="278" actId="20577"/>
          <ac:spMkLst>
            <pc:docMk/>
            <pc:sldMk cId="380644672" sldId="257"/>
            <ac:spMk id="3" creationId="{FBFE418C-2C40-4FAD-B62B-E783E45892C8}"/>
          </ac:spMkLst>
        </pc:spChg>
      </pc:sldChg>
      <pc:sldChg chg="modSp new ord">
        <pc:chgData name="Siva Subramanian Vadakkanthara Sivaramakrishnan" userId="S::siva.sivaramakrishnan@mail.utoronto.ca::ffc63760-011d-4774-8a9a-50778ff878b7" providerId="AD" clId="Web-{E5B226FE-C3E5-A326-5150-DEE883D2BEF5}" dt="2021-12-13T04:34:44.927" v="279" actId="20577"/>
        <pc:sldMkLst>
          <pc:docMk/>
          <pc:sldMk cId="1115151966" sldId="258"/>
        </pc:sldMkLst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34:44.927" v="279" actId="20577"/>
          <ac:spMkLst>
            <pc:docMk/>
            <pc:sldMk cId="1115151966" sldId="258"/>
            <ac:spMk id="2" creationId="{CC5B818E-DB2C-4B92-9FC7-D31C2B393CBA}"/>
          </ac:spMkLst>
        </pc:spChg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31:07.096" v="136" actId="20577"/>
          <ac:spMkLst>
            <pc:docMk/>
            <pc:sldMk cId="1115151966" sldId="258"/>
            <ac:spMk id="3" creationId="{09D58F68-1D6A-46AC-80F7-A1546ACC0D2C}"/>
          </ac:spMkLst>
        </pc:spChg>
      </pc:sldChg>
      <pc:sldChg chg="addSp modSp new del">
        <pc:chgData name="Siva Subramanian Vadakkanthara Sivaramakrishnan" userId="S::siva.sivaramakrishnan@mail.utoronto.ca::ffc63760-011d-4774-8a9a-50778ff878b7" providerId="AD" clId="Web-{E5B226FE-C3E5-A326-5150-DEE883D2BEF5}" dt="2021-12-13T04:41:30.150" v="449"/>
        <pc:sldMkLst>
          <pc:docMk/>
          <pc:sldMk cId="1811886826" sldId="259"/>
        </pc:sldMkLst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38:16.507" v="376" actId="20577"/>
          <ac:spMkLst>
            <pc:docMk/>
            <pc:sldMk cId="1811886826" sldId="259"/>
            <ac:spMk id="2" creationId="{75D497AB-4FB2-4793-8F34-5D8EAD9E07F3}"/>
          </ac:spMkLst>
        </pc:spChg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38:39.007" v="401" actId="14100"/>
          <ac:spMkLst>
            <pc:docMk/>
            <pc:sldMk cId="1811886826" sldId="259"/>
            <ac:spMk id="3" creationId="{30FE6F30-8254-4C5B-898E-CD310A73A8BC}"/>
          </ac:spMkLst>
        </pc:spChg>
        <pc:graphicFrameChg chg="add mod modGraphic">
          <ac:chgData name="Siva Subramanian Vadakkanthara Sivaramakrishnan" userId="S::siva.sivaramakrishnan@mail.utoronto.ca::ffc63760-011d-4774-8a9a-50778ff878b7" providerId="AD" clId="Web-{E5B226FE-C3E5-A326-5150-DEE883D2BEF5}" dt="2021-12-13T04:40:58.712" v="447"/>
          <ac:graphicFrameMkLst>
            <pc:docMk/>
            <pc:sldMk cId="1811886826" sldId="259"/>
            <ac:graphicFrameMk id="4" creationId="{C6723D2E-E4FA-4577-B3E7-93ECA1D0FEB9}"/>
          </ac:graphicFrameMkLst>
        </pc:graphicFrameChg>
      </pc:sldChg>
      <pc:sldChg chg="modSp add replId">
        <pc:chgData name="Siva Subramanian Vadakkanthara Sivaramakrishnan" userId="S::siva.sivaramakrishnan@mail.utoronto.ca::ffc63760-011d-4774-8a9a-50778ff878b7" providerId="AD" clId="Web-{E5B226FE-C3E5-A326-5150-DEE883D2BEF5}" dt="2021-12-13T04:37:53.444" v="372" actId="20577"/>
        <pc:sldMkLst>
          <pc:docMk/>
          <pc:sldMk cId="1654535743" sldId="260"/>
        </pc:sldMkLst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35:18.333" v="292" actId="20577"/>
          <ac:spMkLst>
            <pc:docMk/>
            <pc:sldMk cId="1654535743" sldId="260"/>
            <ac:spMk id="2" creationId="{CC5B818E-DB2C-4B92-9FC7-D31C2B393CBA}"/>
          </ac:spMkLst>
        </pc:spChg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37:53.444" v="372" actId="20577"/>
          <ac:spMkLst>
            <pc:docMk/>
            <pc:sldMk cId="1654535743" sldId="260"/>
            <ac:spMk id="3" creationId="{09D58F68-1D6A-46AC-80F7-A1546ACC0D2C}"/>
          </ac:spMkLst>
        </pc:spChg>
      </pc:sldChg>
      <pc:sldChg chg="new del">
        <pc:chgData name="Siva Subramanian Vadakkanthara Sivaramakrishnan" userId="S::siva.sivaramakrishnan@mail.utoronto.ca::ffc63760-011d-4774-8a9a-50778ff878b7" providerId="AD" clId="Web-{E5B226FE-C3E5-A326-5150-DEE883D2BEF5}" dt="2021-12-13T04:41:34.353" v="450"/>
        <pc:sldMkLst>
          <pc:docMk/>
          <pc:sldMk cId="222897476" sldId="261"/>
        </pc:sldMkLst>
      </pc:sldChg>
      <pc:sldChg chg="modSp new">
        <pc:chgData name="Siva Subramanian Vadakkanthara Sivaramakrishnan" userId="S::siva.sivaramakrishnan@mail.utoronto.ca::ffc63760-011d-4774-8a9a-50778ff878b7" providerId="AD" clId="Web-{E5B226FE-C3E5-A326-5150-DEE883D2BEF5}" dt="2021-12-13T04:42:20.088" v="463" actId="14100"/>
        <pc:sldMkLst>
          <pc:docMk/>
          <pc:sldMk cId="2553038380" sldId="261"/>
        </pc:sldMkLst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41:57.681" v="455" actId="20577"/>
          <ac:spMkLst>
            <pc:docMk/>
            <pc:sldMk cId="2553038380" sldId="261"/>
            <ac:spMk id="2" creationId="{11A2A384-4D2E-44F7-8DFF-F7961CA10E7C}"/>
          </ac:spMkLst>
        </pc:spChg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42:16.541" v="462" actId="14100"/>
          <ac:spMkLst>
            <pc:docMk/>
            <pc:sldMk cId="2553038380" sldId="261"/>
            <ac:spMk id="3" creationId="{1751B396-8048-4DCF-A332-2CDDC580E10D}"/>
          </ac:spMkLst>
        </pc:spChg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42:20.088" v="463" actId="14100"/>
          <ac:spMkLst>
            <pc:docMk/>
            <pc:sldMk cId="2553038380" sldId="261"/>
            <ac:spMk id="4" creationId="{EB62BCFE-3B38-44C5-8FED-B4738A46D5A2}"/>
          </ac:spMkLst>
        </pc:spChg>
      </pc:sldChg>
      <pc:sldChg chg="modSp new">
        <pc:chgData name="Siva Subramanian Vadakkanthara Sivaramakrishnan" userId="S::siva.sivaramakrishnan@mail.utoronto.ca::ffc63760-011d-4774-8a9a-50778ff878b7" providerId="AD" clId="Web-{E5B226FE-C3E5-A326-5150-DEE883D2BEF5}" dt="2021-12-13T04:43:38.542" v="477" actId="20577"/>
        <pc:sldMkLst>
          <pc:docMk/>
          <pc:sldMk cId="4224132688" sldId="262"/>
        </pc:sldMkLst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43:13.979" v="468" actId="20577"/>
          <ac:spMkLst>
            <pc:docMk/>
            <pc:sldMk cId="4224132688" sldId="262"/>
            <ac:spMk id="2" creationId="{C1888C72-B0C0-401A-9858-BBEAAF10C382}"/>
          </ac:spMkLst>
        </pc:spChg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43:38.542" v="477" actId="20577"/>
          <ac:spMkLst>
            <pc:docMk/>
            <pc:sldMk cId="4224132688" sldId="262"/>
            <ac:spMk id="3" creationId="{5FFA68B0-AFC9-498A-A5A6-06D51F841DBA}"/>
          </ac:spMkLst>
        </pc:spChg>
      </pc:sldChg>
      <pc:sldChg chg="modSp add replId">
        <pc:chgData name="Siva Subramanian Vadakkanthara Sivaramakrishnan" userId="S::siva.sivaramakrishnan@mail.utoronto.ca::ffc63760-011d-4774-8a9a-50778ff878b7" providerId="AD" clId="Web-{E5B226FE-C3E5-A326-5150-DEE883D2BEF5}" dt="2021-12-13T04:44:08.870" v="497" actId="20577"/>
        <pc:sldMkLst>
          <pc:docMk/>
          <pc:sldMk cId="1962000392" sldId="263"/>
        </pc:sldMkLst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44:08.870" v="497" actId="20577"/>
          <ac:spMkLst>
            <pc:docMk/>
            <pc:sldMk cId="1962000392" sldId="263"/>
            <ac:spMk id="3" creationId="{5FFA68B0-AFC9-498A-A5A6-06D51F841DBA}"/>
          </ac:spMkLst>
        </pc:spChg>
      </pc:sldChg>
      <pc:sldChg chg="modSp add replId">
        <pc:chgData name="Siva Subramanian Vadakkanthara Sivaramakrishnan" userId="S::siva.sivaramakrishnan@mail.utoronto.ca::ffc63760-011d-4774-8a9a-50778ff878b7" providerId="AD" clId="Web-{E5B226FE-C3E5-A326-5150-DEE883D2BEF5}" dt="2021-12-13T04:45:23.308" v="539" actId="1076"/>
        <pc:sldMkLst>
          <pc:docMk/>
          <pc:sldMk cId="446929688" sldId="264"/>
        </pc:sldMkLst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45:23.308" v="539" actId="1076"/>
          <ac:spMkLst>
            <pc:docMk/>
            <pc:sldMk cId="446929688" sldId="264"/>
            <ac:spMk id="2" creationId="{C1888C72-B0C0-401A-9858-BBEAAF10C382}"/>
          </ac:spMkLst>
        </pc:spChg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45:10.027" v="537" actId="14100"/>
          <ac:spMkLst>
            <pc:docMk/>
            <pc:sldMk cId="446929688" sldId="264"/>
            <ac:spMk id="3" creationId="{5FFA68B0-AFC9-498A-A5A6-06D51F841DBA}"/>
          </ac:spMkLst>
        </pc:spChg>
      </pc:sldChg>
      <pc:sldChg chg="modSp add ord replId">
        <pc:chgData name="Siva Subramanian Vadakkanthara Sivaramakrishnan" userId="S::siva.sivaramakrishnan@mail.utoronto.ca::ffc63760-011d-4774-8a9a-50778ff878b7" providerId="AD" clId="Web-{E5B226FE-C3E5-A326-5150-DEE883D2BEF5}" dt="2021-12-13T04:46:32.809" v="549" actId="20577"/>
        <pc:sldMkLst>
          <pc:docMk/>
          <pc:sldMk cId="3181898357" sldId="265"/>
        </pc:sldMkLst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46:32.809" v="549" actId="20577"/>
          <ac:spMkLst>
            <pc:docMk/>
            <pc:sldMk cId="3181898357" sldId="265"/>
            <ac:spMk id="2" creationId="{11A2A384-4D2E-44F7-8DFF-F7961CA10E7C}"/>
          </ac:spMkLst>
        </pc:spChg>
      </pc:sldChg>
      <pc:sldChg chg="modSp add ord replId">
        <pc:chgData name="Siva Subramanian Vadakkanthara Sivaramakrishnan" userId="S::siva.sivaramakrishnan@mail.utoronto.ca::ffc63760-011d-4774-8a9a-50778ff878b7" providerId="AD" clId="Web-{E5B226FE-C3E5-A326-5150-DEE883D2BEF5}" dt="2021-12-13T04:47:03.216" v="557" actId="20577"/>
        <pc:sldMkLst>
          <pc:docMk/>
          <pc:sldMk cId="3280550377" sldId="266"/>
        </pc:sldMkLst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47:03.216" v="557" actId="20577"/>
          <ac:spMkLst>
            <pc:docMk/>
            <pc:sldMk cId="3280550377" sldId="266"/>
            <ac:spMk id="2" creationId="{C1888C72-B0C0-401A-9858-BBEAAF10C382}"/>
          </ac:spMkLst>
        </pc:spChg>
      </pc:sldChg>
      <pc:sldChg chg="modSp add ord replId">
        <pc:chgData name="Siva Subramanian Vadakkanthara Sivaramakrishnan" userId="S::siva.sivaramakrishnan@mail.utoronto.ca::ffc63760-011d-4774-8a9a-50778ff878b7" providerId="AD" clId="Web-{E5B226FE-C3E5-A326-5150-DEE883D2BEF5}" dt="2021-12-13T04:47:32.325" v="578" actId="20577"/>
        <pc:sldMkLst>
          <pc:docMk/>
          <pc:sldMk cId="1657771520" sldId="267"/>
        </pc:sldMkLst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47:18.278" v="562" actId="20577"/>
          <ac:spMkLst>
            <pc:docMk/>
            <pc:sldMk cId="1657771520" sldId="267"/>
            <ac:spMk id="2" creationId="{C1888C72-B0C0-401A-9858-BBEAAF10C382}"/>
          </ac:spMkLst>
        </pc:spChg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47:32.325" v="578" actId="20577"/>
          <ac:spMkLst>
            <pc:docMk/>
            <pc:sldMk cId="1657771520" sldId="267"/>
            <ac:spMk id="3" creationId="{5FFA68B0-AFC9-498A-A5A6-06D51F841DBA}"/>
          </ac:spMkLst>
        </pc:spChg>
      </pc:sldChg>
      <pc:sldChg chg="modSp add ord replId">
        <pc:chgData name="Siva Subramanian Vadakkanthara Sivaramakrishnan" userId="S::siva.sivaramakrishnan@mail.utoronto.ca::ffc63760-011d-4774-8a9a-50778ff878b7" providerId="AD" clId="Web-{E5B226FE-C3E5-A326-5150-DEE883D2BEF5}" dt="2021-12-13T04:48:59.904" v="610" actId="20577"/>
        <pc:sldMkLst>
          <pc:docMk/>
          <pc:sldMk cId="3529175483" sldId="268"/>
        </pc:sldMkLst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48:59.904" v="610" actId="20577"/>
          <ac:spMkLst>
            <pc:docMk/>
            <pc:sldMk cId="3529175483" sldId="268"/>
            <ac:spMk id="2" creationId="{C1888C72-B0C0-401A-9858-BBEAAF10C382}"/>
          </ac:spMkLst>
        </pc:spChg>
      </pc:sldChg>
      <pc:sldChg chg="new del">
        <pc:chgData name="Siva Subramanian Vadakkanthara Sivaramakrishnan" userId="S::siva.sivaramakrishnan@mail.utoronto.ca::ffc63760-011d-4774-8a9a-50778ff878b7" providerId="AD" clId="Web-{E5B226FE-C3E5-A326-5150-DEE883D2BEF5}" dt="2021-12-13T04:48:23.810" v="589"/>
        <pc:sldMkLst>
          <pc:docMk/>
          <pc:sldMk cId="307426303" sldId="269"/>
        </pc:sldMkLst>
      </pc:sldChg>
      <pc:sldChg chg="modSp add replId">
        <pc:chgData name="Siva Subramanian Vadakkanthara Sivaramakrishnan" userId="S::siva.sivaramakrishnan@mail.utoronto.ca::ffc63760-011d-4774-8a9a-50778ff878b7" providerId="AD" clId="Web-{E5B226FE-C3E5-A326-5150-DEE883D2BEF5}" dt="2021-12-13T04:48:40.045" v="607" actId="20577"/>
        <pc:sldMkLst>
          <pc:docMk/>
          <pc:sldMk cId="3140687953" sldId="269"/>
        </pc:sldMkLst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48:40.045" v="607" actId="20577"/>
          <ac:spMkLst>
            <pc:docMk/>
            <pc:sldMk cId="3140687953" sldId="269"/>
            <ac:spMk id="3" creationId="{5FFA68B0-AFC9-498A-A5A6-06D51F841DBA}"/>
          </ac:spMkLst>
        </pc:spChg>
      </pc:sldChg>
      <pc:sldChg chg="modSp add ord replId">
        <pc:chgData name="Siva Subramanian Vadakkanthara Sivaramakrishnan" userId="S::siva.sivaramakrishnan@mail.utoronto.ca::ffc63760-011d-4774-8a9a-50778ff878b7" providerId="AD" clId="Web-{E5B226FE-C3E5-A326-5150-DEE883D2BEF5}" dt="2021-12-13T04:49:08.967" v="613" actId="20577"/>
        <pc:sldMkLst>
          <pc:docMk/>
          <pc:sldMk cId="3287942802" sldId="270"/>
        </pc:sldMkLst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49:08.967" v="613" actId="20577"/>
          <ac:spMkLst>
            <pc:docMk/>
            <pc:sldMk cId="3287942802" sldId="270"/>
            <ac:spMk id="2" creationId="{C1888C72-B0C0-401A-9858-BBEAAF10C382}"/>
          </ac:spMkLst>
        </pc:spChg>
      </pc:sldChg>
      <pc:sldChg chg="addSp modSp new">
        <pc:chgData name="Siva Subramanian Vadakkanthara Sivaramakrishnan" userId="S::siva.sivaramakrishnan@mail.utoronto.ca::ffc63760-011d-4774-8a9a-50778ff878b7" providerId="AD" clId="Web-{E5B226FE-C3E5-A326-5150-DEE883D2BEF5}" dt="2021-12-13T04:50:32.405" v="644" actId="1076"/>
        <pc:sldMkLst>
          <pc:docMk/>
          <pc:sldMk cId="1935253296" sldId="271"/>
        </pc:sldMkLst>
        <pc:spChg chg="mod">
          <ac:chgData name="Siva Subramanian Vadakkanthara Sivaramakrishnan" userId="S::siva.sivaramakrishnan@mail.utoronto.ca::ffc63760-011d-4774-8a9a-50778ff878b7" providerId="AD" clId="Web-{E5B226FE-C3E5-A326-5150-DEE883D2BEF5}" dt="2021-12-13T04:49:33.858" v="616" actId="20577"/>
          <ac:spMkLst>
            <pc:docMk/>
            <pc:sldMk cId="1935253296" sldId="271"/>
            <ac:spMk id="2" creationId="{E08ADB4A-19F7-44C0-8BB8-A6DE5454BF12}"/>
          </ac:spMkLst>
        </pc:spChg>
        <pc:spChg chg="add mod">
          <ac:chgData name="Siva Subramanian Vadakkanthara Sivaramakrishnan" userId="S::siva.sivaramakrishnan@mail.utoronto.ca::ffc63760-011d-4774-8a9a-50778ff878b7" providerId="AD" clId="Web-{E5B226FE-C3E5-A326-5150-DEE883D2BEF5}" dt="2021-12-13T04:50:32.405" v="644" actId="1076"/>
          <ac:spMkLst>
            <pc:docMk/>
            <pc:sldMk cId="1935253296" sldId="271"/>
            <ac:spMk id="3" creationId="{31B63DCA-97C6-4C95-A859-A0C475E496A5}"/>
          </ac:spMkLst>
        </pc:spChg>
      </pc:sldChg>
    </pc:docChg>
  </pc:docChgLst>
  <pc:docChgLst>
    <pc:chgData name="Siva Subramanian Vadakkanthara Sivaramakrishnan" userId="S::siva.sivaramakrishnan@mail.utoronto.ca::ffc63760-011d-4774-8a9a-50778ff878b7" providerId="AD" clId="Web-{36465C38-DE7A-200A-F4AA-77C7057EDCBE}"/>
    <pc:docChg chg="addSld delSld modSld sldOrd">
      <pc:chgData name="Siva Subramanian Vadakkanthara Sivaramakrishnan" userId="S::siva.sivaramakrishnan@mail.utoronto.ca::ffc63760-011d-4774-8a9a-50778ff878b7" providerId="AD" clId="Web-{36465C38-DE7A-200A-F4AA-77C7057EDCBE}" dt="2021-12-13T06:12:04.878" v="30" actId="20577"/>
      <pc:docMkLst>
        <pc:docMk/>
      </pc:docMkLst>
      <pc:sldChg chg="del">
        <pc:chgData name="Siva Subramanian Vadakkanthara Sivaramakrishnan" userId="S::siva.sivaramakrishnan@mail.utoronto.ca::ffc63760-011d-4774-8a9a-50778ff878b7" providerId="AD" clId="Web-{36465C38-DE7A-200A-F4AA-77C7057EDCBE}" dt="2021-12-13T06:09:42.782" v="0"/>
        <pc:sldMkLst>
          <pc:docMk/>
          <pc:sldMk cId="3140687953" sldId="269"/>
        </pc:sldMkLst>
      </pc:sldChg>
      <pc:sldChg chg="add del replId">
        <pc:chgData name="Siva Subramanian Vadakkanthara Sivaramakrishnan" userId="S::siva.sivaramakrishnan@mail.utoronto.ca::ffc63760-011d-4774-8a9a-50778ff878b7" providerId="AD" clId="Web-{36465C38-DE7A-200A-F4AA-77C7057EDCBE}" dt="2021-12-13T06:10:37.955" v="2"/>
        <pc:sldMkLst>
          <pc:docMk/>
          <pc:sldMk cId="674830499" sldId="272"/>
        </pc:sldMkLst>
      </pc:sldChg>
      <pc:sldChg chg="modSp add ord replId">
        <pc:chgData name="Siva Subramanian Vadakkanthara Sivaramakrishnan" userId="S::siva.sivaramakrishnan@mail.utoronto.ca::ffc63760-011d-4774-8a9a-50778ff878b7" providerId="AD" clId="Web-{36465C38-DE7A-200A-F4AA-77C7057EDCBE}" dt="2021-12-13T06:12:04.878" v="30" actId="20577"/>
        <pc:sldMkLst>
          <pc:docMk/>
          <pc:sldMk cId="2464978352" sldId="272"/>
        </pc:sldMkLst>
        <pc:spChg chg="mod">
          <ac:chgData name="Siva Subramanian Vadakkanthara Sivaramakrishnan" userId="S::siva.sivaramakrishnan@mail.utoronto.ca::ffc63760-011d-4774-8a9a-50778ff878b7" providerId="AD" clId="Web-{36465C38-DE7A-200A-F4AA-77C7057EDCBE}" dt="2021-12-13T06:11:17.065" v="18" actId="20577"/>
          <ac:spMkLst>
            <pc:docMk/>
            <pc:sldMk cId="2464978352" sldId="272"/>
            <ac:spMk id="2" creationId="{11A2A384-4D2E-44F7-8DFF-F7961CA10E7C}"/>
          </ac:spMkLst>
        </pc:spChg>
        <pc:spChg chg="mod">
          <ac:chgData name="Siva Subramanian Vadakkanthara Sivaramakrishnan" userId="S::siva.sivaramakrishnan@mail.utoronto.ca::ffc63760-011d-4774-8a9a-50778ff878b7" providerId="AD" clId="Web-{36465C38-DE7A-200A-F4AA-77C7057EDCBE}" dt="2021-12-13T06:12:04.878" v="30" actId="20577"/>
          <ac:spMkLst>
            <pc:docMk/>
            <pc:sldMk cId="2464978352" sldId="272"/>
            <ac:spMk id="3" creationId="{1751B396-8048-4DCF-A332-2CDDC580E10D}"/>
          </ac:spMkLst>
        </pc:spChg>
        <pc:spChg chg="mod">
          <ac:chgData name="Siva Subramanian Vadakkanthara Sivaramakrishnan" userId="S::siva.sivaramakrishnan@mail.utoronto.ca::ffc63760-011d-4774-8a9a-50778ff878b7" providerId="AD" clId="Web-{36465C38-DE7A-200A-F4AA-77C7057EDCBE}" dt="2021-12-13T06:11:34.346" v="28" actId="20577"/>
          <ac:spMkLst>
            <pc:docMk/>
            <pc:sldMk cId="2464978352" sldId="272"/>
            <ac:spMk id="4" creationId="{EB62BCFE-3B38-44C5-8FED-B4738A46D5A2}"/>
          </ac:spMkLst>
        </pc:spChg>
      </pc:sldChg>
    </pc:docChg>
  </pc:docChgLst>
  <pc:docChgLst>
    <pc:chgData name="Rutvik Solanki" userId="1bccf8a2-725b-412d-b7e3-299f4a4be447" providerId="ADAL" clId="{346A1D5C-7760-4E05-82EA-F35F1880968B}"/>
    <pc:docChg chg="undo redo custSel addSld delSld modSld">
      <pc:chgData name="Rutvik Solanki" userId="1bccf8a2-725b-412d-b7e3-299f4a4be447" providerId="ADAL" clId="{346A1D5C-7760-4E05-82EA-F35F1880968B}" dt="2021-12-16T16:09:57.284" v="212" actId="26606"/>
      <pc:docMkLst>
        <pc:docMk/>
      </pc:docMkLst>
      <pc:sldChg chg="addSp delSp modSp mod setBg addAnim delAnim">
        <pc:chgData name="Rutvik Solanki" userId="1bccf8a2-725b-412d-b7e3-299f4a4be447" providerId="ADAL" clId="{346A1D5C-7760-4E05-82EA-F35F1880968B}" dt="2021-12-16T16:07:38.890" v="164" actId="1076"/>
        <pc:sldMkLst>
          <pc:docMk/>
          <pc:sldMk cId="4224132688" sldId="262"/>
        </pc:sldMkLst>
        <pc:spChg chg="mod">
          <ac:chgData name="Rutvik Solanki" userId="1bccf8a2-725b-412d-b7e3-299f4a4be447" providerId="ADAL" clId="{346A1D5C-7760-4E05-82EA-F35F1880968B}" dt="2021-12-16T04:11:22.743" v="16" actId="26606"/>
          <ac:spMkLst>
            <pc:docMk/>
            <pc:sldMk cId="4224132688" sldId="262"/>
            <ac:spMk id="2" creationId="{C1888C72-B0C0-401A-9858-BBEAAF10C382}"/>
          </ac:spMkLst>
        </pc:spChg>
        <pc:spChg chg="mod">
          <ac:chgData name="Rutvik Solanki" userId="1bccf8a2-725b-412d-b7e3-299f4a4be447" providerId="ADAL" clId="{346A1D5C-7760-4E05-82EA-F35F1880968B}" dt="2021-12-16T04:11:22.743" v="16" actId="26606"/>
          <ac:spMkLst>
            <pc:docMk/>
            <pc:sldMk cId="4224132688" sldId="262"/>
            <ac:spMk id="3" creationId="{5FFA68B0-AFC9-498A-A5A6-06D51F841DBA}"/>
          </ac:spMkLst>
        </pc:spChg>
        <pc:spChg chg="add del">
          <ac:chgData name="Rutvik Solanki" userId="1bccf8a2-725b-412d-b7e3-299f4a4be447" providerId="ADAL" clId="{346A1D5C-7760-4E05-82EA-F35F1880968B}" dt="2021-12-16T04:11:12.261" v="8" actId="26606"/>
          <ac:spMkLst>
            <pc:docMk/>
            <pc:sldMk cId="4224132688" sldId="262"/>
            <ac:spMk id="10" creationId="{09646535-AEF6-4883-A4F9-EEC1F8B4319E}"/>
          </ac:spMkLst>
        </pc:spChg>
        <pc:spChg chg="add del">
          <ac:chgData name="Rutvik Solanki" userId="1bccf8a2-725b-412d-b7e3-299f4a4be447" providerId="ADAL" clId="{346A1D5C-7760-4E05-82EA-F35F1880968B}" dt="2021-12-16T04:11:12.261" v="8" actId="26606"/>
          <ac:spMkLst>
            <pc:docMk/>
            <pc:sldMk cId="4224132688" sldId="262"/>
            <ac:spMk id="12" creationId="{A20E4EF1-6AA9-4634-A88F-49303780651A}"/>
          </ac:spMkLst>
        </pc:spChg>
        <pc:spChg chg="add del">
          <ac:chgData name="Rutvik Solanki" userId="1bccf8a2-725b-412d-b7e3-299f4a4be447" providerId="ADAL" clId="{346A1D5C-7760-4E05-82EA-F35F1880968B}" dt="2021-12-16T04:11:12.261" v="8" actId="26606"/>
          <ac:spMkLst>
            <pc:docMk/>
            <pc:sldMk cId="4224132688" sldId="262"/>
            <ac:spMk id="14" creationId="{DD0558E7-61D4-43D8-ADB8-96DE97118653}"/>
          </ac:spMkLst>
        </pc:spChg>
        <pc:spChg chg="add del">
          <ac:chgData name="Rutvik Solanki" userId="1bccf8a2-725b-412d-b7e3-299f4a4be447" providerId="ADAL" clId="{346A1D5C-7760-4E05-82EA-F35F1880968B}" dt="2021-12-16T04:11:12.261" v="8" actId="26606"/>
          <ac:spMkLst>
            <pc:docMk/>
            <pc:sldMk cId="4224132688" sldId="262"/>
            <ac:spMk id="26" creationId="{61DBDC3E-EFBF-429B-957B-6C76FFB44963}"/>
          </ac:spMkLst>
        </pc:spChg>
        <pc:spChg chg="add del">
          <ac:chgData name="Rutvik Solanki" userId="1bccf8a2-725b-412d-b7e3-299f4a4be447" providerId="ADAL" clId="{346A1D5C-7760-4E05-82EA-F35F1880968B}" dt="2021-12-16T04:11:22.743" v="16" actId="26606"/>
          <ac:spMkLst>
            <pc:docMk/>
            <pc:sldMk cId="4224132688" sldId="262"/>
            <ac:spMk id="28" creationId="{927DE2D3-8A21-4D52-9C8C-8E7A2BE994AF}"/>
          </ac:spMkLst>
        </pc:spChg>
        <pc:spChg chg="add del">
          <ac:chgData name="Rutvik Solanki" userId="1bccf8a2-725b-412d-b7e3-299f4a4be447" providerId="ADAL" clId="{346A1D5C-7760-4E05-82EA-F35F1880968B}" dt="2021-12-16T04:11:22.743" v="16" actId="26606"/>
          <ac:spMkLst>
            <pc:docMk/>
            <pc:sldMk cId="4224132688" sldId="262"/>
            <ac:spMk id="29" creationId="{9C8ABB83-B231-4F0C-BF9E-E405FCF701A1}"/>
          </ac:spMkLst>
        </pc:spChg>
        <pc:spChg chg="add del">
          <ac:chgData name="Rutvik Solanki" userId="1bccf8a2-725b-412d-b7e3-299f4a4be447" providerId="ADAL" clId="{346A1D5C-7760-4E05-82EA-F35F1880968B}" dt="2021-12-16T04:11:18.342" v="12" actId="26606"/>
          <ac:spMkLst>
            <pc:docMk/>
            <pc:sldMk cId="4224132688" sldId="262"/>
            <ac:spMk id="34" creationId="{927DE2D3-8A21-4D52-9C8C-8E7A2BE994AF}"/>
          </ac:spMkLst>
        </pc:spChg>
        <pc:spChg chg="add del">
          <ac:chgData name="Rutvik Solanki" userId="1bccf8a2-725b-412d-b7e3-299f4a4be447" providerId="ADAL" clId="{346A1D5C-7760-4E05-82EA-F35F1880968B}" dt="2021-12-16T04:11:18.342" v="12" actId="26606"/>
          <ac:spMkLst>
            <pc:docMk/>
            <pc:sldMk cId="4224132688" sldId="262"/>
            <ac:spMk id="36" creationId="{9C8ABB83-B231-4F0C-BF9E-E405FCF701A1}"/>
          </ac:spMkLst>
        </pc:spChg>
        <pc:spChg chg="add del">
          <ac:chgData name="Rutvik Solanki" userId="1bccf8a2-725b-412d-b7e3-299f4a4be447" providerId="ADAL" clId="{346A1D5C-7760-4E05-82EA-F35F1880968B}" dt="2021-12-16T04:11:22.729" v="15" actId="26606"/>
          <ac:spMkLst>
            <pc:docMk/>
            <pc:sldMk cId="4224132688" sldId="262"/>
            <ac:spMk id="38" creationId="{5A6BA549-E7EA-4091-94B3-7B2B3044E387}"/>
          </ac:spMkLst>
        </pc:spChg>
        <pc:spChg chg="add del">
          <ac:chgData name="Rutvik Solanki" userId="1bccf8a2-725b-412d-b7e3-299f4a4be447" providerId="ADAL" clId="{346A1D5C-7760-4E05-82EA-F35F1880968B}" dt="2021-12-16T04:11:22.729" v="15" actId="26606"/>
          <ac:spMkLst>
            <pc:docMk/>
            <pc:sldMk cId="4224132688" sldId="262"/>
            <ac:spMk id="39" creationId="{09646535-AEF6-4883-A4F9-EEC1F8B4319E}"/>
          </ac:spMkLst>
        </pc:spChg>
        <pc:spChg chg="add del">
          <ac:chgData name="Rutvik Solanki" userId="1bccf8a2-725b-412d-b7e3-299f4a4be447" providerId="ADAL" clId="{346A1D5C-7760-4E05-82EA-F35F1880968B}" dt="2021-12-16T04:11:22.729" v="15" actId="26606"/>
          <ac:spMkLst>
            <pc:docMk/>
            <pc:sldMk cId="4224132688" sldId="262"/>
            <ac:spMk id="44" creationId="{99D89EBB-72B3-43C9-BAA0-C3D3A97AD3AC}"/>
          </ac:spMkLst>
        </pc:spChg>
        <pc:spChg chg="add del">
          <ac:chgData name="Rutvik Solanki" userId="1bccf8a2-725b-412d-b7e3-299f4a4be447" providerId="ADAL" clId="{346A1D5C-7760-4E05-82EA-F35F1880968B}" dt="2021-12-16T04:11:22.729" v="15" actId="26606"/>
          <ac:spMkLst>
            <pc:docMk/>
            <pc:sldMk cId="4224132688" sldId="262"/>
            <ac:spMk id="50" creationId="{613F3963-915E-4812-8B39-BE6EA7CC82DA}"/>
          </ac:spMkLst>
        </pc:spChg>
        <pc:spChg chg="add del">
          <ac:chgData name="Rutvik Solanki" userId="1bccf8a2-725b-412d-b7e3-299f4a4be447" providerId="ADAL" clId="{346A1D5C-7760-4E05-82EA-F35F1880968B}" dt="2021-12-16T16:04:14.642" v="156" actId="26606"/>
          <ac:spMkLst>
            <pc:docMk/>
            <pc:sldMk cId="4224132688" sldId="262"/>
            <ac:spMk id="52" creationId="{09646535-AEF6-4883-A4F9-EEC1F8B4319E}"/>
          </ac:spMkLst>
        </pc:spChg>
        <pc:spChg chg="add del">
          <ac:chgData name="Rutvik Solanki" userId="1bccf8a2-725b-412d-b7e3-299f4a4be447" providerId="ADAL" clId="{346A1D5C-7760-4E05-82EA-F35F1880968B}" dt="2021-12-16T16:04:14.642" v="156" actId="26606"/>
          <ac:spMkLst>
            <pc:docMk/>
            <pc:sldMk cId="4224132688" sldId="262"/>
            <ac:spMk id="53" creationId="{A20E4EF1-6AA9-4634-A88F-49303780651A}"/>
          </ac:spMkLst>
        </pc:spChg>
        <pc:spChg chg="add del">
          <ac:chgData name="Rutvik Solanki" userId="1bccf8a2-725b-412d-b7e3-299f4a4be447" providerId="ADAL" clId="{346A1D5C-7760-4E05-82EA-F35F1880968B}" dt="2021-12-16T16:04:14.642" v="156" actId="26606"/>
          <ac:spMkLst>
            <pc:docMk/>
            <pc:sldMk cId="4224132688" sldId="262"/>
            <ac:spMk id="54" creationId="{DD0558E7-61D4-43D8-ADB8-96DE97118653}"/>
          </ac:spMkLst>
        </pc:spChg>
        <pc:spChg chg="add del">
          <ac:chgData name="Rutvik Solanki" userId="1bccf8a2-725b-412d-b7e3-299f4a4be447" providerId="ADAL" clId="{346A1D5C-7760-4E05-82EA-F35F1880968B}" dt="2021-12-16T16:04:14.642" v="156" actId="26606"/>
          <ac:spMkLst>
            <pc:docMk/>
            <pc:sldMk cId="4224132688" sldId="262"/>
            <ac:spMk id="63" creationId="{61DBDC3E-EFBF-429B-957B-6C76FFB44963}"/>
          </ac:spMkLst>
        </pc:spChg>
        <pc:spChg chg="add">
          <ac:chgData name="Rutvik Solanki" userId="1bccf8a2-725b-412d-b7e3-299f4a4be447" providerId="ADAL" clId="{346A1D5C-7760-4E05-82EA-F35F1880968B}" dt="2021-12-16T16:04:14.642" v="156" actId="26606"/>
          <ac:spMkLst>
            <pc:docMk/>
            <pc:sldMk cId="4224132688" sldId="262"/>
            <ac:spMk id="68" creationId="{09646535-AEF6-4883-A4F9-EEC1F8B4319E}"/>
          </ac:spMkLst>
        </pc:spChg>
        <pc:spChg chg="add">
          <ac:chgData name="Rutvik Solanki" userId="1bccf8a2-725b-412d-b7e3-299f4a4be447" providerId="ADAL" clId="{346A1D5C-7760-4E05-82EA-F35F1880968B}" dt="2021-12-16T16:04:14.642" v="156" actId="26606"/>
          <ac:spMkLst>
            <pc:docMk/>
            <pc:sldMk cId="4224132688" sldId="262"/>
            <ac:spMk id="70" creationId="{A20E4EF1-6AA9-4634-A88F-49303780651A}"/>
          </ac:spMkLst>
        </pc:spChg>
        <pc:spChg chg="add">
          <ac:chgData name="Rutvik Solanki" userId="1bccf8a2-725b-412d-b7e3-299f4a4be447" providerId="ADAL" clId="{346A1D5C-7760-4E05-82EA-F35F1880968B}" dt="2021-12-16T16:04:14.642" v="156" actId="26606"/>
          <ac:spMkLst>
            <pc:docMk/>
            <pc:sldMk cId="4224132688" sldId="262"/>
            <ac:spMk id="72" creationId="{DD0558E7-61D4-43D8-ADB8-96DE97118653}"/>
          </ac:spMkLst>
        </pc:spChg>
        <pc:spChg chg="add">
          <ac:chgData name="Rutvik Solanki" userId="1bccf8a2-725b-412d-b7e3-299f4a4be447" providerId="ADAL" clId="{346A1D5C-7760-4E05-82EA-F35F1880968B}" dt="2021-12-16T16:04:14.642" v="156" actId="26606"/>
          <ac:spMkLst>
            <pc:docMk/>
            <pc:sldMk cId="4224132688" sldId="262"/>
            <ac:spMk id="84" creationId="{61DBDC3E-EFBF-429B-957B-6C76FFB44963}"/>
          </ac:spMkLst>
        </pc:spChg>
        <pc:grpChg chg="add del">
          <ac:chgData name="Rutvik Solanki" userId="1bccf8a2-725b-412d-b7e3-299f4a4be447" providerId="ADAL" clId="{346A1D5C-7760-4E05-82EA-F35F1880968B}" dt="2021-12-16T04:11:12.261" v="8" actId="26606"/>
          <ac:grpSpMkLst>
            <pc:docMk/>
            <pc:sldMk cId="4224132688" sldId="262"/>
            <ac:grpSpMk id="16" creationId="{C8F3AECA-1E28-4DB0-901D-747B827596E9}"/>
          </ac:grpSpMkLst>
        </pc:grpChg>
        <pc:grpChg chg="add del">
          <ac:chgData name="Rutvik Solanki" userId="1bccf8a2-725b-412d-b7e3-299f4a4be447" providerId="ADAL" clId="{346A1D5C-7760-4E05-82EA-F35F1880968B}" dt="2021-12-16T04:11:12.261" v="8" actId="26606"/>
          <ac:grpSpMkLst>
            <pc:docMk/>
            <pc:sldMk cId="4224132688" sldId="262"/>
            <ac:grpSpMk id="21" creationId="{3214C51D-3B74-4CCB-82B8-A184460FCAA2}"/>
          </ac:grpSpMkLst>
        </pc:grpChg>
        <pc:grpChg chg="add del">
          <ac:chgData name="Rutvik Solanki" userId="1bccf8a2-725b-412d-b7e3-299f4a4be447" providerId="ADAL" clId="{346A1D5C-7760-4E05-82EA-F35F1880968B}" dt="2021-12-16T04:11:22.729" v="15" actId="26606"/>
          <ac:grpSpMkLst>
            <pc:docMk/>
            <pc:sldMk cId="4224132688" sldId="262"/>
            <ac:grpSpMk id="40" creationId="{C8F3AECA-1E28-4DB0-901D-747B827596E9}"/>
          </ac:grpSpMkLst>
        </pc:grpChg>
        <pc:grpChg chg="add del">
          <ac:chgData name="Rutvik Solanki" userId="1bccf8a2-725b-412d-b7e3-299f4a4be447" providerId="ADAL" clId="{346A1D5C-7760-4E05-82EA-F35F1880968B}" dt="2021-12-16T04:11:22.729" v="15" actId="26606"/>
          <ac:grpSpMkLst>
            <pc:docMk/>
            <pc:sldMk cId="4224132688" sldId="262"/>
            <ac:grpSpMk id="45" creationId="{3214C51D-3B74-4CCB-82B8-A184460FCAA2}"/>
          </ac:grpSpMkLst>
        </pc:grpChg>
        <pc:grpChg chg="add del">
          <ac:chgData name="Rutvik Solanki" userId="1bccf8a2-725b-412d-b7e3-299f4a4be447" providerId="ADAL" clId="{346A1D5C-7760-4E05-82EA-F35F1880968B}" dt="2021-12-16T16:04:14.642" v="156" actId="26606"/>
          <ac:grpSpMkLst>
            <pc:docMk/>
            <pc:sldMk cId="4224132688" sldId="262"/>
            <ac:grpSpMk id="55" creationId="{C8F3AECA-1E28-4DB0-901D-747B827596E9}"/>
          </ac:grpSpMkLst>
        </pc:grpChg>
        <pc:grpChg chg="add del">
          <ac:chgData name="Rutvik Solanki" userId="1bccf8a2-725b-412d-b7e3-299f4a4be447" providerId="ADAL" clId="{346A1D5C-7760-4E05-82EA-F35F1880968B}" dt="2021-12-16T16:04:14.642" v="156" actId="26606"/>
          <ac:grpSpMkLst>
            <pc:docMk/>
            <pc:sldMk cId="4224132688" sldId="262"/>
            <ac:grpSpMk id="59" creationId="{3214C51D-3B74-4CCB-82B8-A184460FCAA2}"/>
          </ac:grpSpMkLst>
        </pc:grpChg>
        <pc:grpChg chg="add">
          <ac:chgData name="Rutvik Solanki" userId="1bccf8a2-725b-412d-b7e3-299f4a4be447" providerId="ADAL" clId="{346A1D5C-7760-4E05-82EA-F35F1880968B}" dt="2021-12-16T16:04:14.642" v="156" actId="26606"/>
          <ac:grpSpMkLst>
            <pc:docMk/>
            <pc:sldMk cId="4224132688" sldId="262"/>
            <ac:grpSpMk id="74" creationId="{C8F3AECA-1E28-4DB0-901D-747B827596E9}"/>
          </ac:grpSpMkLst>
        </pc:grpChg>
        <pc:grpChg chg="add">
          <ac:chgData name="Rutvik Solanki" userId="1bccf8a2-725b-412d-b7e3-299f4a4be447" providerId="ADAL" clId="{346A1D5C-7760-4E05-82EA-F35F1880968B}" dt="2021-12-16T16:04:14.642" v="156" actId="26606"/>
          <ac:grpSpMkLst>
            <pc:docMk/>
            <pc:sldMk cId="4224132688" sldId="262"/>
            <ac:grpSpMk id="79" creationId="{3214C51D-3B74-4CCB-82B8-A184460FCAA2}"/>
          </ac:grpSpMkLst>
        </pc:grpChg>
        <pc:picChg chg="add del mod">
          <ac:chgData name="Rutvik Solanki" userId="1bccf8a2-725b-412d-b7e3-299f4a4be447" providerId="ADAL" clId="{346A1D5C-7760-4E05-82EA-F35F1880968B}" dt="2021-12-16T16:04:10.711" v="154" actId="478"/>
          <ac:picMkLst>
            <pc:docMk/>
            <pc:sldMk cId="4224132688" sldId="262"/>
            <ac:picMk id="5" creationId="{3F29896E-0821-4E71-803E-E343F38598D1}"/>
          </ac:picMkLst>
        </pc:picChg>
        <pc:picChg chg="add mod">
          <ac:chgData name="Rutvik Solanki" userId="1bccf8a2-725b-412d-b7e3-299f4a4be447" providerId="ADAL" clId="{346A1D5C-7760-4E05-82EA-F35F1880968B}" dt="2021-12-16T16:07:38.890" v="164" actId="1076"/>
          <ac:picMkLst>
            <pc:docMk/>
            <pc:sldMk cId="4224132688" sldId="262"/>
            <ac:picMk id="6" creationId="{DC6D2CFE-E14F-4BB0-80F8-C3E5F9D7720C}"/>
          </ac:picMkLst>
        </pc:picChg>
      </pc:sldChg>
      <pc:sldChg chg="addSp delSp modSp mod setBg">
        <pc:chgData name="Rutvik Solanki" userId="1bccf8a2-725b-412d-b7e3-299f4a4be447" providerId="ADAL" clId="{346A1D5C-7760-4E05-82EA-F35F1880968B}" dt="2021-12-16T04:13:04.071" v="22" actId="1076"/>
        <pc:sldMkLst>
          <pc:docMk/>
          <pc:sldMk cId="1962000392" sldId="263"/>
        </pc:sldMkLst>
        <pc:spChg chg="mod">
          <ac:chgData name="Rutvik Solanki" userId="1bccf8a2-725b-412d-b7e3-299f4a4be447" providerId="ADAL" clId="{346A1D5C-7760-4E05-82EA-F35F1880968B}" dt="2021-12-16T04:12:58.684" v="20" actId="26606"/>
          <ac:spMkLst>
            <pc:docMk/>
            <pc:sldMk cId="1962000392" sldId="263"/>
            <ac:spMk id="2" creationId="{C1888C72-B0C0-401A-9858-BBEAAF10C382}"/>
          </ac:spMkLst>
        </pc:spChg>
        <pc:spChg chg="mod">
          <ac:chgData name="Rutvik Solanki" userId="1bccf8a2-725b-412d-b7e3-299f4a4be447" providerId="ADAL" clId="{346A1D5C-7760-4E05-82EA-F35F1880968B}" dt="2021-12-16T04:12:58.684" v="20" actId="26606"/>
          <ac:spMkLst>
            <pc:docMk/>
            <pc:sldMk cId="1962000392" sldId="263"/>
            <ac:spMk id="3" creationId="{5FFA68B0-AFC9-498A-A5A6-06D51F841DBA}"/>
          </ac:spMkLst>
        </pc:spChg>
        <pc:spChg chg="add">
          <ac:chgData name="Rutvik Solanki" userId="1bccf8a2-725b-412d-b7e3-299f4a4be447" providerId="ADAL" clId="{346A1D5C-7760-4E05-82EA-F35F1880968B}" dt="2021-12-16T04:12:58.684" v="20" actId="26606"/>
          <ac:spMkLst>
            <pc:docMk/>
            <pc:sldMk cId="1962000392" sldId="263"/>
            <ac:spMk id="12" creationId="{09646535-AEF6-4883-A4F9-EEC1F8B4319E}"/>
          </ac:spMkLst>
        </pc:spChg>
        <pc:spChg chg="add">
          <ac:chgData name="Rutvik Solanki" userId="1bccf8a2-725b-412d-b7e3-299f4a4be447" providerId="ADAL" clId="{346A1D5C-7760-4E05-82EA-F35F1880968B}" dt="2021-12-16T04:12:58.684" v="20" actId="26606"/>
          <ac:spMkLst>
            <pc:docMk/>
            <pc:sldMk cId="1962000392" sldId="263"/>
            <ac:spMk id="14" creationId="{A20E4EF1-6AA9-4634-A88F-49303780651A}"/>
          </ac:spMkLst>
        </pc:spChg>
        <pc:spChg chg="add">
          <ac:chgData name="Rutvik Solanki" userId="1bccf8a2-725b-412d-b7e3-299f4a4be447" providerId="ADAL" clId="{346A1D5C-7760-4E05-82EA-F35F1880968B}" dt="2021-12-16T04:12:58.684" v="20" actId="26606"/>
          <ac:spMkLst>
            <pc:docMk/>
            <pc:sldMk cId="1962000392" sldId="263"/>
            <ac:spMk id="16" creationId="{DD0558E7-61D4-43D8-ADB8-96DE97118653}"/>
          </ac:spMkLst>
        </pc:spChg>
        <pc:spChg chg="add">
          <ac:chgData name="Rutvik Solanki" userId="1bccf8a2-725b-412d-b7e3-299f4a4be447" providerId="ADAL" clId="{346A1D5C-7760-4E05-82EA-F35F1880968B}" dt="2021-12-16T04:12:58.684" v="20" actId="26606"/>
          <ac:spMkLst>
            <pc:docMk/>
            <pc:sldMk cId="1962000392" sldId="263"/>
            <ac:spMk id="28" creationId="{61DBDC3E-EFBF-429B-957B-6C76FFB44963}"/>
          </ac:spMkLst>
        </pc:spChg>
        <pc:grpChg chg="add">
          <ac:chgData name="Rutvik Solanki" userId="1bccf8a2-725b-412d-b7e3-299f4a4be447" providerId="ADAL" clId="{346A1D5C-7760-4E05-82EA-F35F1880968B}" dt="2021-12-16T04:12:58.684" v="20" actId="26606"/>
          <ac:grpSpMkLst>
            <pc:docMk/>
            <pc:sldMk cId="1962000392" sldId="263"/>
            <ac:grpSpMk id="18" creationId="{C8F3AECA-1E28-4DB0-901D-747B827596E9}"/>
          </ac:grpSpMkLst>
        </pc:grpChg>
        <pc:grpChg chg="add">
          <ac:chgData name="Rutvik Solanki" userId="1bccf8a2-725b-412d-b7e3-299f4a4be447" providerId="ADAL" clId="{346A1D5C-7760-4E05-82EA-F35F1880968B}" dt="2021-12-16T04:12:58.684" v="20" actId="26606"/>
          <ac:grpSpMkLst>
            <pc:docMk/>
            <pc:sldMk cId="1962000392" sldId="263"/>
            <ac:grpSpMk id="23" creationId="{3214C51D-3B74-4CCB-82B8-A184460FCAA2}"/>
          </ac:grpSpMkLst>
        </pc:grpChg>
        <pc:picChg chg="add del mod">
          <ac:chgData name="Rutvik Solanki" userId="1bccf8a2-725b-412d-b7e3-299f4a4be447" providerId="ADAL" clId="{346A1D5C-7760-4E05-82EA-F35F1880968B}" dt="2021-12-16T04:10:59.653" v="5" actId="22"/>
          <ac:picMkLst>
            <pc:docMk/>
            <pc:sldMk cId="1962000392" sldId="263"/>
            <ac:picMk id="5" creationId="{54888FB6-279D-4102-B014-B7FDAF447352}"/>
          </ac:picMkLst>
        </pc:picChg>
        <pc:picChg chg="add mod">
          <ac:chgData name="Rutvik Solanki" userId="1bccf8a2-725b-412d-b7e3-299f4a4be447" providerId="ADAL" clId="{346A1D5C-7760-4E05-82EA-F35F1880968B}" dt="2021-12-16T04:13:04.071" v="22" actId="1076"/>
          <ac:picMkLst>
            <pc:docMk/>
            <pc:sldMk cId="1962000392" sldId="263"/>
            <ac:picMk id="7" creationId="{EFBE19B9-103E-4B15-89C4-8B3109FBC1FA}"/>
          </ac:picMkLst>
        </pc:picChg>
      </pc:sldChg>
      <pc:sldChg chg="addSp delSp modSp mod setBg">
        <pc:chgData name="Rutvik Solanki" userId="1bccf8a2-725b-412d-b7e3-299f4a4be447" providerId="ADAL" clId="{346A1D5C-7760-4E05-82EA-F35F1880968B}" dt="2021-12-16T16:09:57.284" v="212" actId="26606"/>
        <pc:sldMkLst>
          <pc:docMk/>
          <pc:sldMk cId="446929688" sldId="264"/>
        </pc:sldMkLst>
        <pc:spChg chg="mod">
          <ac:chgData name="Rutvik Solanki" userId="1bccf8a2-725b-412d-b7e3-299f4a4be447" providerId="ADAL" clId="{346A1D5C-7760-4E05-82EA-F35F1880968B}" dt="2021-12-16T16:09:57.284" v="212" actId="26606"/>
          <ac:spMkLst>
            <pc:docMk/>
            <pc:sldMk cId="446929688" sldId="264"/>
            <ac:spMk id="2" creationId="{C1888C72-B0C0-401A-9858-BBEAAF10C382}"/>
          </ac:spMkLst>
        </pc:spChg>
        <pc:spChg chg="mod">
          <ac:chgData name="Rutvik Solanki" userId="1bccf8a2-725b-412d-b7e3-299f4a4be447" providerId="ADAL" clId="{346A1D5C-7760-4E05-82EA-F35F1880968B}" dt="2021-12-16T16:09:57.284" v="212" actId="26606"/>
          <ac:spMkLst>
            <pc:docMk/>
            <pc:sldMk cId="446929688" sldId="264"/>
            <ac:spMk id="3" creationId="{5FFA68B0-AFC9-498A-A5A6-06D51F841DBA}"/>
          </ac:spMkLst>
        </pc:spChg>
        <pc:spChg chg="add del">
          <ac:chgData name="Rutvik Solanki" userId="1bccf8a2-725b-412d-b7e3-299f4a4be447" providerId="ADAL" clId="{346A1D5C-7760-4E05-82EA-F35F1880968B}" dt="2021-12-16T16:09:57.284" v="212" actId="26606"/>
          <ac:spMkLst>
            <pc:docMk/>
            <pc:sldMk cId="446929688" sldId="264"/>
            <ac:spMk id="16" creationId="{09646535-AEF6-4883-A4F9-EEC1F8B4319E}"/>
          </ac:spMkLst>
        </pc:spChg>
        <pc:spChg chg="add del">
          <ac:chgData name="Rutvik Solanki" userId="1bccf8a2-725b-412d-b7e3-299f4a4be447" providerId="ADAL" clId="{346A1D5C-7760-4E05-82EA-F35F1880968B}" dt="2021-12-16T16:09:57.284" v="212" actId="26606"/>
          <ac:spMkLst>
            <pc:docMk/>
            <pc:sldMk cId="446929688" sldId="264"/>
            <ac:spMk id="18" creationId="{BA490388-8F15-4A9F-8704-8E14DA0A2ECA}"/>
          </ac:spMkLst>
        </pc:spChg>
        <pc:spChg chg="add del">
          <ac:chgData name="Rutvik Solanki" userId="1bccf8a2-725b-412d-b7e3-299f4a4be447" providerId="ADAL" clId="{346A1D5C-7760-4E05-82EA-F35F1880968B}" dt="2021-12-16T16:09:57.284" v="212" actId="26606"/>
          <ac:spMkLst>
            <pc:docMk/>
            <pc:sldMk cId="446929688" sldId="264"/>
            <ac:spMk id="20" creationId="{B23CFA7B-4EED-471A-B381-E2451EB9F153}"/>
          </ac:spMkLst>
        </pc:spChg>
        <pc:spChg chg="add del">
          <ac:chgData name="Rutvik Solanki" userId="1bccf8a2-725b-412d-b7e3-299f4a4be447" providerId="ADAL" clId="{346A1D5C-7760-4E05-82EA-F35F1880968B}" dt="2021-12-16T16:09:57.284" v="212" actId="26606"/>
          <ac:spMkLst>
            <pc:docMk/>
            <pc:sldMk cId="446929688" sldId="264"/>
            <ac:spMk id="32" creationId="{48368558-F8FD-4983-ABE2-B5E00F0BA794}"/>
          </ac:spMkLst>
        </pc:spChg>
        <pc:grpChg chg="add del">
          <ac:chgData name="Rutvik Solanki" userId="1bccf8a2-725b-412d-b7e3-299f4a4be447" providerId="ADAL" clId="{346A1D5C-7760-4E05-82EA-F35F1880968B}" dt="2021-12-16T16:09:57.284" v="212" actId="26606"/>
          <ac:grpSpMkLst>
            <pc:docMk/>
            <pc:sldMk cId="446929688" sldId="264"/>
            <ac:grpSpMk id="22" creationId="{1B9F6EC0-277F-44C6-B184-69E3E724F2FD}"/>
          </ac:grpSpMkLst>
        </pc:grpChg>
        <pc:grpChg chg="add del">
          <ac:chgData name="Rutvik Solanki" userId="1bccf8a2-725b-412d-b7e3-299f4a4be447" providerId="ADAL" clId="{346A1D5C-7760-4E05-82EA-F35F1880968B}" dt="2021-12-16T16:09:57.284" v="212" actId="26606"/>
          <ac:grpSpMkLst>
            <pc:docMk/>
            <pc:sldMk cId="446929688" sldId="264"/>
            <ac:grpSpMk id="27" creationId="{7FF9E569-55E1-4A0E-AEEB-20938886CE62}"/>
          </ac:grpSpMkLst>
        </pc:grpChg>
        <pc:picChg chg="add mod ord">
          <ac:chgData name="Rutvik Solanki" userId="1bccf8a2-725b-412d-b7e3-299f4a4be447" providerId="ADAL" clId="{346A1D5C-7760-4E05-82EA-F35F1880968B}" dt="2021-12-16T16:09:57.284" v="212" actId="26606"/>
          <ac:picMkLst>
            <pc:docMk/>
            <pc:sldMk cId="446929688" sldId="264"/>
            <ac:picMk id="5" creationId="{B77C0082-AD7A-40B5-9E03-4A3F8B7DF757}"/>
          </ac:picMkLst>
        </pc:picChg>
        <pc:picChg chg="add mod ord">
          <ac:chgData name="Rutvik Solanki" userId="1bccf8a2-725b-412d-b7e3-299f4a4be447" providerId="ADAL" clId="{346A1D5C-7760-4E05-82EA-F35F1880968B}" dt="2021-12-16T16:09:57.284" v="212" actId="26606"/>
          <ac:picMkLst>
            <pc:docMk/>
            <pc:sldMk cId="446929688" sldId="264"/>
            <ac:picMk id="7" creationId="{8F69049A-2FAF-491F-BE69-1D31F2BBFF5E}"/>
          </ac:picMkLst>
        </pc:picChg>
        <pc:picChg chg="add mod ord">
          <ac:chgData name="Rutvik Solanki" userId="1bccf8a2-725b-412d-b7e3-299f4a4be447" providerId="ADAL" clId="{346A1D5C-7760-4E05-82EA-F35F1880968B}" dt="2021-12-16T16:09:57.284" v="212" actId="26606"/>
          <ac:picMkLst>
            <pc:docMk/>
            <pc:sldMk cId="446929688" sldId="264"/>
            <ac:picMk id="9" creationId="{D0836FB6-DA1C-449C-A203-E9753F71F676}"/>
          </ac:picMkLst>
        </pc:picChg>
        <pc:picChg chg="add mod">
          <ac:chgData name="Rutvik Solanki" userId="1bccf8a2-725b-412d-b7e3-299f4a4be447" providerId="ADAL" clId="{346A1D5C-7760-4E05-82EA-F35F1880968B}" dt="2021-12-16T16:09:57.284" v="212" actId="26606"/>
          <ac:picMkLst>
            <pc:docMk/>
            <pc:sldMk cId="446929688" sldId="264"/>
            <ac:picMk id="11" creationId="{62C36E06-4659-40AC-AC01-C18F44A5AC1B}"/>
          </ac:picMkLst>
        </pc:picChg>
      </pc:sldChg>
      <pc:sldChg chg="addSp modSp mod setBg">
        <pc:chgData name="Rutvik Solanki" userId="1bccf8a2-725b-412d-b7e3-299f4a4be447" providerId="ADAL" clId="{346A1D5C-7760-4E05-82EA-F35F1880968B}" dt="2021-12-16T04:22:52.099" v="70" actId="14100"/>
        <pc:sldMkLst>
          <pc:docMk/>
          <pc:sldMk cId="3280550377" sldId="266"/>
        </pc:sldMkLst>
        <pc:spChg chg="mod">
          <ac:chgData name="Rutvik Solanki" userId="1bccf8a2-725b-412d-b7e3-299f4a4be447" providerId="ADAL" clId="{346A1D5C-7760-4E05-82EA-F35F1880968B}" dt="2021-12-16T04:22:46.078" v="66" actId="26606"/>
          <ac:spMkLst>
            <pc:docMk/>
            <pc:sldMk cId="3280550377" sldId="266"/>
            <ac:spMk id="2" creationId="{C1888C72-B0C0-401A-9858-BBEAAF10C382}"/>
          </ac:spMkLst>
        </pc:spChg>
        <pc:spChg chg="mod">
          <ac:chgData name="Rutvik Solanki" userId="1bccf8a2-725b-412d-b7e3-299f4a4be447" providerId="ADAL" clId="{346A1D5C-7760-4E05-82EA-F35F1880968B}" dt="2021-12-16T04:22:46.078" v="66" actId="26606"/>
          <ac:spMkLst>
            <pc:docMk/>
            <pc:sldMk cId="3280550377" sldId="266"/>
            <ac:spMk id="3" creationId="{5FFA68B0-AFC9-498A-A5A6-06D51F841DBA}"/>
          </ac:spMkLst>
        </pc:spChg>
        <pc:spChg chg="add">
          <ac:chgData name="Rutvik Solanki" userId="1bccf8a2-725b-412d-b7e3-299f4a4be447" providerId="ADAL" clId="{346A1D5C-7760-4E05-82EA-F35F1880968B}" dt="2021-12-16T04:22:46.078" v="66" actId="26606"/>
          <ac:spMkLst>
            <pc:docMk/>
            <pc:sldMk cId="3280550377" sldId="266"/>
            <ac:spMk id="10" creationId="{09646535-AEF6-4883-A4F9-EEC1F8B4319E}"/>
          </ac:spMkLst>
        </pc:spChg>
        <pc:spChg chg="add">
          <ac:chgData name="Rutvik Solanki" userId="1bccf8a2-725b-412d-b7e3-299f4a4be447" providerId="ADAL" clId="{346A1D5C-7760-4E05-82EA-F35F1880968B}" dt="2021-12-16T04:22:46.078" v="66" actId="26606"/>
          <ac:spMkLst>
            <pc:docMk/>
            <pc:sldMk cId="3280550377" sldId="266"/>
            <ac:spMk id="12" creationId="{A20E4EF1-6AA9-4634-A88F-49303780651A}"/>
          </ac:spMkLst>
        </pc:spChg>
        <pc:spChg chg="add">
          <ac:chgData name="Rutvik Solanki" userId="1bccf8a2-725b-412d-b7e3-299f4a4be447" providerId="ADAL" clId="{346A1D5C-7760-4E05-82EA-F35F1880968B}" dt="2021-12-16T04:22:46.078" v="66" actId="26606"/>
          <ac:spMkLst>
            <pc:docMk/>
            <pc:sldMk cId="3280550377" sldId="266"/>
            <ac:spMk id="14" creationId="{DD0558E7-61D4-43D8-ADB8-96DE97118653}"/>
          </ac:spMkLst>
        </pc:spChg>
        <pc:spChg chg="add">
          <ac:chgData name="Rutvik Solanki" userId="1bccf8a2-725b-412d-b7e3-299f4a4be447" providerId="ADAL" clId="{346A1D5C-7760-4E05-82EA-F35F1880968B}" dt="2021-12-16T04:22:46.078" v="66" actId="26606"/>
          <ac:spMkLst>
            <pc:docMk/>
            <pc:sldMk cId="3280550377" sldId="266"/>
            <ac:spMk id="26" creationId="{61DBDC3E-EFBF-429B-957B-6C76FFB44963}"/>
          </ac:spMkLst>
        </pc:spChg>
        <pc:grpChg chg="add">
          <ac:chgData name="Rutvik Solanki" userId="1bccf8a2-725b-412d-b7e3-299f4a4be447" providerId="ADAL" clId="{346A1D5C-7760-4E05-82EA-F35F1880968B}" dt="2021-12-16T04:22:46.078" v="66" actId="26606"/>
          <ac:grpSpMkLst>
            <pc:docMk/>
            <pc:sldMk cId="3280550377" sldId="266"/>
            <ac:grpSpMk id="16" creationId="{C8F3AECA-1E28-4DB0-901D-747B827596E9}"/>
          </ac:grpSpMkLst>
        </pc:grpChg>
        <pc:grpChg chg="add">
          <ac:chgData name="Rutvik Solanki" userId="1bccf8a2-725b-412d-b7e3-299f4a4be447" providerId="ADAL" clId="{346A1D5C-7760-4E05-82EA-F35F1880968B}" dt="2021-12-16T04:22:46.078" v="66" actId="26606"/>
          <ac:grpSpMkLst>
            <pc:docMk/>
            <pc:sldMk cId="3280550377" sldId="266"/>
            <ac:grpSpMk id="21" creationId="{3214C51D-3B74-4CCB-82B8-A184460FCAA2}"/>
          </ac:grpSpMkLst>
        </pc:grpChg>
        <pc:picChg chg="add mod">
          <ac:chgData name="Rutvik Solanki" userId="1bccf8a2-725b-412d-b7e3-299f4a4be447" providerId="ADAL" clId="{346A1D5C-7760-4E05-82EA-F35F1880968B}" dt="2021-12-16T04:22:52.099" v="70" actId="14100"/>
          <ac:picMkLst>
            <pc:docMk/>
            <pc:sldMk cId="3280550377" sldId="266"/>
            <ac:picMk id="5" creationId="{DEDB6EB8-1977-4032-9D5D-61A3B407BEBB}"/>
          </ac:picMkLst>
        </pc:picChg>
      </pc:sldChg>
      <pc:sldChg chg="addSp delSp modSp mod setBg addAnim">
        <pc:chgData name="Rutvik Solanki" userId="1bccf8a2-725b-412d-b7e3-299f4a4be447" providerId="ADAL" clId="{346A1D5C-7760-4E05-82EA-F35F1880968B}" dt="2021-12-16T16:08:01.685" v="170" actId="14100"/>
        <pc:sldMkLst>
          <pc:docMk/>
          <pc:sldMk cId="1657771520" sldId="267"/>
        </pc:sldMkLst>
        <pc:spChg chg="mod">
          <ac:chgData name="Rutvik Solanki" userId="1bccf8a2-725b-412d-b7e3-299f4a4be447" providerId="ADAL" clId="{346A1D5C-7760-4E05-82EA-F35F1880968B}" dt="2021-12-16T16:07:49.418" v="167" actId="26606"/>
          <ac:spMkLst>
            <pc:docMk/>
            <pc:sldMk cId="1657771520" sldId="267"/>
            <ac:spMk id="2" creationId="{C1888C72-B0C0-401A-9858-BBEAAF10C382}"/>
          </ac:spMkLst>
        </pc:spChg>
        <pc:spChg chg="mod">
          <ac:chgData name="Rutvik Solanki" userId="1bccf8a2-725b-412d-b7e3-299f4a4be447" providerId="ADAL" clId="{346A1D5C-7760-4E05-82EA-F35F1880968B}" dt="2021-12-16T16:07:49.418" v="167" actId="26606"/>
          <ac:spMkLst>
            <pc:docMk/>
            <pc:sldMk cId="1657771520" sldId="267"/>
            <ac:spMk id="3" creationId="{5FFA68B0-AFC9-498A-A5A6-06D51F841DBA}"/>
          </ac:spMkLst>
        </pc:spChg>
        <pc:spChg chg="add del">
          <ac:chgData name="Rutvik Solanki" userId="1bccf8a2-725b-412d-b7e3-299f4a4be447" providerId="ADAL" clId="{346A1D5C-7760-4E05-82EA-F35F1880968B}" dt="2021-12-16T15:59:48.881" v="149" actId="26606"/>
          <ac:spMkLst>
            <pc:docMk/>
            <pc:sldMk cId="1657771520" sldId="267"/>
            <ac:spMk id="10" creationId="{09646535-AEF6-4883-A4F9-EEC1F8B4319E}"/>
          </ac:spMkLst>
        </pc:spChg>
        <pc:spChg chg="add del">
          <ac:chgData name="Rutvik Solanki" userId="1bccf8a2-725b-412d-b7e3-299f4a4be447" providerId="ADAL" clId="{346A1D5C-7760-4E05-82EA-F35F1880968B}" dt="2021-12-16T15:59:48.881" v="149" actId="26606"/>
          <ac:spMkLst>
            <pc:docMk/>
            <pc:sldMk cId="1657771520" sldId="267"/>
            <ac:spMk id="12" creationId="{A20E4EF1-6AA9-4634-A88F-49303780651A}"/>
          </ac:spMkLst>
        </pc:spChg>
        <pc:spChg chg="add del">
          <ac:chgData name="Rutvik Solanki" userId="1bccf8a2-725b-412d-b7e3-299f4a4be447" providerId="ADAL" clId="{346A1D5C-7760-4E05-82EA-F35F1880968B}" dt="2021-12-16T15:59:48.881" v="149" actId="26606"/>
          <ac:spMkLst>
            <pc:docMk/>
            <pc:sldMk cId="1657771520" sldId="267"/>
            <ac:spMk id="14" creationId="{DD0558E7-61D4-43D8-ADB8-96DE97118653}"/>
          </ac:spMkLst>
        </pc:spChg>
        <pc:spChg chg="add del">
          <ac:chgData name="Rutvik Solanki" userId="1bccf8a2-725b-412d-b7e3-299f4a4be447" providerId="ADAL" clId="{346A1D5C-7760-4E05-82EA-F35F1880968B}" dt="2021-12-16T15:59:48.881" v="149" actId="26606"/>
          <ac:spMkLst>
            <pc:docMk/>
            <pc:sldMk cId="1657771520" sldId="267"/>
            <ac:spMk id="26" creationId="{61DBDC3E-EFBF-429B-957B-6C76FFB44963}"/>
          </ac:spMkLst>
        </pc:spChg>
        <pc:spChg chg="add del">
          <ac:chgData name="Rutvik Solanki" userId="1bccf8a2-725b-412d-b7e3-299f4a4be447" providerId="ADAL" clId="{346A1D5C-7760-4E05-82EA-F35F1880968B}" dt="2021-12-16T16:00:07.637" v="152" actId="26606"/>
          <ac:spMkLst>
            <pc:docMk/>
            <pc:sldMk cId="1657771520" sldId="267"/>
            <ac:spMk id="31" creationId="{09646535-AEF6-4883-A4F9-EEC1F8B4319E}"/>
          </ac:spMkLst>
        </pc:spChg>
        <pc:spChg chg="add del">
          <ac:chgData name="Rutvik Solanki" userId="1bccf8a2-725b-412d-b7e3-299f4a4be447" providerId="ADAL" clId="{346A1D5C-7760-4E05-82EA-F35F1880968B}" dt="2021-12-16T16:00:07.637" v="152" actId="26606"/>
          <ac:spMkLst>
            <pc:docMk/>
            <pc:sldMk cId="1657771520" sldId="267"/>
            <ac:spMk id="33" creationId="{A20E4EF1-6AA9-4634-A88F-49303780651A}"/>
          </ac:spMkLst>
        </pc:spChg>
        <pc:spChg chg="add del">
          <ac:chgData name="Rutvik Solanki" userId="1bccf8a2-725b-412d-b7e3-299f4a4be447" providerId="ADAL" clId="{346A1D5C-7760-4E05-82EA-F35F1880968B}" dt="2021-12-16T16:00:07.637" v="152" actId="26606"/>
          <ac:spMkLst>
            <pc:docMk/>
            <pc:sldMk cId="1657771520" sldId="267"/>
            <ac:spMk id="35" creationId="{DD0558E7-61D4-43D8-ADB8-96DE97118653}"/>
          </ac:spMkLst>
        </pc:spChg>
        <pc:spChg chg="add del">
          <ac:chgData name="Rutvik Solanki" userId="1bccf8a2-725b-412d-b7e3-299f4a4be447" providerId="ADAL" clId="{346A1D5C-7760-4E05-82EA-F35F1880968B}" dt="2021-12-16T16:00:07.637" v="152" actId="26606"/>
          <ac:spMkLst>
            <pc:docMk/>
            <pc:sldMk cId="1657771520" sldId="267"/>
            <ac:spMk id="47" creationId="{61DBDC3E-EFBF-429B-957B-6C76FFB44963}"/>
          </ac:spMkLst>
        </pc:spChg>
        <pc:spChg chg="add del">
          <ac:chgData name="Rutvik Solanki" userId="1bccf8a2-725b-412d-b7e3-299f4a4be447" providerId="ADAL" clId="{346A1D5C-7760-4E05-82EA-F35F1880968B}" dt="2021-12-16T16:07:49.418" v="167" actId="26606"/>
          <ac:spMkLst>
            <pc:docMk/>
            <pc:sldMk cId="1657771520" sldId="267"/>
            <ac:spMk id="52" creationId="{09646535-AEF6-4883-A4F9-EEC1F8B4319E}"/>
          </ac:spMkLst>
        </pc:spChg>
        <pc:spChg chg="add del">
          <ac:chgData name="Rutvik Solanki" userId="1bccf8a2-725b-412d-b7e3-299f4a4be447" providerId="ADAL" clId="{346A1D5C-7760-4E05-82EA-F35F1880968B}" dt="2021-12-16T16:07:49.418" v="167" actId="26606"/>
          <ac:spMkLst>
            <pc:docMk/>
            <pc:sldMk cId="1657771520" sldId="267"/>
            <ac:spMk id="54" creationId="{A4CEB5B4-CDED-47E6-9A79-D8983C3D4360}"/>
          </ac:spMkLst>
        </pc:spChg>
        <pc:spChg chg="add del">
          <ac:chgData name="Rutvik Solanki" userId="1bccf8a2-725b-412d-b7e3-299f4a4be447" providerId="ADAL" clId="{346A1D5C-7760-4E05-82EA-F35F1880968B}" dt="2021-12-16T16:07:49.418" v="167" actId="26606"/>
          <ac:spMkLst>
            <pc:docMk/>
            <pc:sldMk cId="1657771520" sldId="267"/>
            <ac:spMk id="56" creationId="{D50332B2-2BC3-434F-B11C-851A29882D15}"/>
          </ac:spMkLst>
        </pc:spChg>
        <pc:spChg chg="add del">
          <ac:chgData name="Rutvik Solanki" userId="1bccf8a2-725b-412d-b7e3-299f4a4be447" providerId="ADAL" clId="{346A1D5C-7760-4E05-82EA-F35F1880968B}" dt="2021-12-16T16:07:49.418" v="167" actId="26606"/>
          <ac:spMkLst>
            <pc:docMk/>
            <pc:sldMk cId="1657771520" sldId="267"/>
            <ac:spMk id="58" creationId="{FF54EC60-509D-4A90-A637-580B5967E1DC}"/>
          </ac:spMkLst>
        </pc:spChg>
        <pc:spChg chg="add del">
          <ac:chgData name="Rutvik Solanki" userId="1bccf8a2-725b-412d-b7e3-299f4a4be447" providerId="ADAL" clId="{346A1D5C-7760-4E05-82EA-F35F1880968B}" dt="2021-12-16T16:07:49.418" v="167" actId="26606"/>
          <ac:spMkLst>
            <pc:docMk/>
            <pc:sldMk cId="1657771520" sldId="267"/>
            <ac:spMk id="60" creationId="{FCC4408D-5823-4186-97B4-25D12A9F93B0}"/>
          </ac:spMkLst>
        </pc:spChg>
        <pc:spChg chg="add">
          <ac:chgData name="Rutvik Solanki" userId="1bccf8a2-725b-412d-b7e3-299f4a4be447" providerId="ADAL" clId="{346A1D5C-7760-4E05-82EA-F35F1880968B}" dt="2021-12-16T16:07:49.418" v="167" actId="26606"/>
          <ac:spMkLst>
            <pc:docMk/>
            <pc:sldMk cId="1657771520" sldId="267"/>
            <ac:spMk id="65" creationId="{09646535-AEF6-4883-A4F9-EEC1F8B4319E}"/>
          </ac:spMkLst>
        </pc:spChg>
        <pc:spChg chg="add">
          <ac:chgData name="Rutvik Solanki" userId="1bccf8a2-725b-412d-b7e3-299f4a4be447" providerId="ADAL" clId="{346A1D5C-7760-4E05-82EA-F35F1880968B}" dt="2021-12-16T16:07:49.418" v="167" actId="26606"/>
          <ac:spMkLst>
            <pc:docMk/>
            <pc:sldMk cId="1657771520" sldId="267"/>
            <ac:spMk id="67" creationId="{A20E4EF1-6AA9-4634-A88F-49303780651A}"/>
          </ac:spMkLst>
        </pc:spChg>
        <pc:spChg chg="add">
          <ac:chgData name="Rutvik Solanki" userId="1bccf8a2-725b-412d-b7e3-299f4a4be447" providerId="ADAL" clId="{346A1D5C-7760-4E05-82EA-F35F1880968B}" dt="2021-12-16T16:07:49.418" v="167" actId="26606"/>
          <ac:spMkLst>
            <pc:docMk/>
            <pc:sldMk cId="1657771520" sldId="267"/>
            <ac:spMk id="69" creationId="{DD0558E7-61D4-43D8-ADB8-96DE97118653}"/>
          </ac:spMkLst>
        </pc:spChg>
        <pc:spChg chg="add">
          <ac:chgData name="Rutvik Solanki" userId="1bccf8a2-725b-412d-b7e3-299f4a4be447" providerId="ADAL" clId="{346A1D5C-7760-4E05-82EA-F35F1880968B}" dt="2021-12-16T16:07:49.418" v="167" actId="26606"/>
          <ac:spMkLst>
            <pc:docMk/>
            <pc:sldMk cId="1657771520" sldId="267"/>
            <ac:spMk id="81" creationId="{61DBDC3E-EFBF-429B-957B-6C76FFB44963}"/>
          </ac:spMkLst>
        </pc:spChg>
        <pc:grpChg chg="add del">
          <ac:chgData name="Rutvik Solanki" userId="1bccf8a2-725b-412d-b7e3-299f4a4be447" providerId="ADAL" clId="{346A1D5C-7760-4E05-82EA-F35F1880968B}" dt="2021-12-16T15:59:48.881" v="149" actId="26606"/>
          <ac:grpSpMkLst>
            <pc:docMk/>
            <pc:sldMk cId="1657771520" sldId="267"/>
            <ac:grpSpMk id="16" creationId="{C8F3AECA-1E28-4DB0-901D-747B827596E9}"/>
          </ac:grpSpMkLst>
        </pc:grpChg>
        <pc:grpChg chg="add del">
          <ac:chgData name="Rutvik Solanki" userId="1bccf8a2-725b-412d-b7e3-299f4a4be447" providerId="ADAL" clId="{346A1D5C-7760-4E05-82EA-F35F1880968B}" dt="2021-12-16T15:59:48.881" v="149" actId="26606"/>
          <ac:grpSpMkLst>
            <pc:docMk/>
            <pc:sldMk cId="1657771520" sldId="267"/>
            <ac:grpSpMk id="21" creationId="{3214C51D-3B74-4CCB-82B8-A184460FCAA2}"/>
          </ac:grpSpMkLst>
        </pc:grpChg>
        <pc:grpChg chg="add del">
          <ac:chgData name="Rutvik Solanki" userId="1bccf8a2-725b-412d-b7e3-299f4a4be447" providerId="ADAL" clId="{346A1D5C-7760-4E05-82EA-F35F1880968B}" dt="2021-12-16T16:00:07.637" v="152" actId="26606"/>
          <ac:grpSpMkLst>
            <pc:docMk/>
            <pc:sldMk cId="1657771520" sldId="267"/>
            <ac:grpSpMk id="37" creationId="{C8F3AECA-1E28-4DB0-901D-747B827596E9}"/>
          </ac:grpSpMkLst>
        </pc:grpChg>
        <pc:grpChg chg="add del">
          <ac:chgData name="Rutvik Solanki" userId="1bccf8a2-725b-412d-b7e3-299f4a4be447" providerId="ADAL" clId="{346A1D5C-7760-4E05-82EA-F35F1880968B}" dt="2021-12-16T16:00:07.637" v="152" actId="26606"/>
          <ac:grpSpMkLst>
            <pc:docMk/>
            <pc:sldMk cId="1657771520" sldId="267"/>
            <ac:grpSpMk id="42" creationId="{3214C51D-3B74-4CCB-82B8-A184460FCAA2}"/>
          </ac:grpSpMkLst>
        </pc:grpChg>
        <pc:grpChg chg="add">
          <ac:chgData name="Rutvik Solanki" userId="1bccf8a2-725b-412d-b7e3-299f4a4be447" providerId="ADAL" clId="{346A1D5C-7760-4E05-82EA-F35F1880968B}" dt="2021-12-16T16:07:49.418" v="167" actId="26606"/>
          <ac:grpSpMkLst>
            <pc:docMk/>
            <pc:sldMk cId="1657771520" sldId="267"/>
            <ac:grpSpMk id="71" creationId="{C8F3AECA-1E28-4DB0-901D-747B827596E9}"/>
          </ac:grpSpMkLst>
        </pc:grpChg>
        <pc:grpChg chg="add">
          <ac:chgData name="Rutvik Solanki" userId="1bccf8a2-725b-412d-b7e3-299f4a4be447" providerId="ADAL" clId="{346A1D5C-7760-4E05-82EA-F35F1880968B}" dt="2021-12-16T16:07:49.418" v="167" actId="26606"/>
          <ac:grpSpMkLst>
            <pc:docMk/>
            <pc:sldMk cId="1657771520" sldId="267"/>
            <ac:grpSpMk id="76" creationId="{3214C51D-3B74-4CCB-82B8-A184460FCAA2}"/>
          </ac:grpSpMkLst>
        </pc:grpChg>
        <pc:graphicFrameChg chg="add del mod">
          <ac:chgData name="Rutvik Solanki" userId="1bccf8a2-725b-412d-b7e3-299f4a4be447" providerId="ADAL" clId="{346A1D5C-7760-4E05-82EA-F35F1880968B}" dt="2021-12-16T15:59:18.583" v="147"/>
          <ac:graphicFrameMkLst>
            <pc:docMk/>
            <pc:sldMk cId="1657771520" sldId="267"/>
            <ac:graphicFrameMk id="4" creationId="{E8F850B5-97B3-4688-BA71-E6534A7468BD}"/>
          </ac:graphicFrameMkLst>
        </pc:graphicFrameChg>
        <pc:picChg chg="add del mod">
          <ac:chgData name="Rutvik Solanki" userId="1bccf8a2-725b-412d-b7e3-299f4a4be447" providerId="ADAL" clId="{346A1D5C-7760-4E05-82EA-F35F1880968B}" dt="2021-12-16T15:59:14.937" v="145" actId="478"/>
          <ac:picMkLst>
            <pc:docMk/>
            <pc:sldMk cId="1657771520" sldId="267"/>
            <ac:picMk id="5" creationId="{67877B5C-9B01-4865-9471-9E78DBA2EF2E}"/>
          </ac:picMkLst>
        </pc:picChg>
        <pc:picChg chg="add mod">
          <ac:chgData name="Rutvik Solanki" userId="1bccf8a2-725b-412d-b7e3-299f4a4be447" providerId="ADAL" clId="{346A1D5C-7760-4E05-82EA-F35F1880968B}" dt="2021-12-16T16:08:01.685" v="170" actId="14100"/>
          <ac:picMkLst>
            <pc:docMk/>
            <pc:sldMk cId="1657771520" sldId="267"/>
            <ac:picMk id="7" creationId="{120232F4-ECD3-421D-B850-C216845E6D5C}"/>
          </ac:picMkLst>
        </pc:picChg>
      </pc:sldChg>
      <pc:sldChg chg="addSp modSp mod setBg">
        <pc:chgData name="Rutvik Solanki" userId="1bccf8a2-725b-412d-b7e3-299f4a4be447" providerId="ADAL" clId="{346A1D5C-7760-4E05-82EA-F35F1880968B}" dt="2021-12-16T04:26:43.853" v="135" actId="14100"/>
        <pc:sldMkLst>
          <pc:docMk/>
          <pc:sldMk cId="3529175483" sldId="268"/>
        </pc:sldMkLst>
        <pc:spChg chg="mod">
          <ac:chgData name="Rutvik Solanki" userId="1bccf8a2-725b-412d-b7e3-299f4a4be447" providerId="ADAL" clId="{346A1D5C-7760-4E05-82EA-F35F1880968B}" dt="2021-12-16T04:26:34.529" v="132" actId="26606"/>
          <ac:spMkLst>
            <pc:docMk/>
            <pc:sldMk cId="3529175483" sldId="268"/>
            <ac:spMk id="2" creationId="{C1888C72-B0C0-401A-9858-BBEAAF10C382}"/>
          </ac:spMkLst>
        </pc:spChg>
        <pc:spChg chg="mod">
          <ac:chgData name="Rutvik Solanki" userId="1bccf8a2-725b-412d-b7e3-299f4a4be447" providerId="ADAL" clId="{346A1D5C-7760-4E05-82EA-F35F1880968B}" dt="2021-12-16T04:26:34.529" v="132" actId="26606"/>
          <ac:spMkLst>
            <pc:docMk/>
            <pc:sldMk cId="3529175483" sldId="268"/>
            <ac:spMk id="3" creationId="{5FFA68B0-AFC9-498A-A5A6-06D51F841DBA}"/>
          </ac:spMkLst>
        </pc:spChg>
        <pc:spChg chg="add">
          <ac:chgData name="Rutvik Solanki" userId="1bccf8a2-725b-412d-b7e3-299f4a4be447" providerId="ADAL" clId="{346A1D5C-7760-4E05-82EA-F35F1880968B}" dt="2021-12-16T04:26:34.529" v="132" actId="26606"/>
          <ac:spMkLst>
            <pc:docMk/>
            <pc:sldMk cId="3529175483" sldId="268"/>
            <ac:spMk id="11" creationId="{09646535-AEF6-4883-A4F9-EEC1F8B4319E}"/>
          </ac:spMkLst>
        </pc:spChg>
        <pc:spChg chg="add">
          <ac:chgData name="Rutvik Solanki" userId="1bccf8a2-725b-412d-b7e3-299f4a4be447" providerId="ADAL" clId="{346A1D5C-7760-4E05-82EA-F35F1880968B}" dt="2021-12-16T04:26:34.529" v="132" actId="26606"/>
          <ac:spMkLst>
            <pc:docMk/>
            <pc:sldMk cId="3529175483" sldId="268"/>
            <ac:spMk id="13" creationId="{0822F368-138D-4537-B730-F699CA3A8173}"/>
          </ac:spMkLst>
        </pc:spChg>
        <pc:spChg chg="add">
          <ac:chgData name="Rutvik Solanki" userId="1bccf8a2-725b-412d-b7e3-299f4a4be447" providerId="ADAL" clId="{346A1D5C-7760-4E05-82EA-F35F1880968B}" dt="2021-12-16T04:26:34.529" v="132" actId="26606"/>
          <ac:spMkLst>
            <pc:docMk/>
            <pc:sldMk cId="3529175483" sldId="268"/>
            <ac:spMk id="15" creationId="{C45336FC-0055-4ABA-BB8E-7AF6FBDC765C}"/>
          </ac:spMkLst>
        </pc:spChg>
        <pc:spChg chg="add">
          <ac:chgData name="Rutvik Solanki" userId="1bccf8a2-725b-412d-b7e3-299f4a4be447" providerId="ADAL" clId="{346A1D5C-7760-4E05-82EA-F35F1880968B}" dt="2021-12-16T04:26:34.529" v="132" actId="26606"/>
          <ac:spMkLst>
            <pc:docMk/>
            <pc:sldMk cId="3529175483" sldId="268"/>
            <ac:spMk id="27" creationId="{61DBDC3E-EFBF-429B-957B-6C76FFB44963}"/>
          </ac:spMkLst>
        </pc:spChg>
        <pc:grpChg chg="add">
          <ac:chgData name="Rutvik Solanki" userId="1bccf8a2-725b-412d-b7e3-299f4a4be447" providerId="ADAL" clId="{346A1D5C-7760-4E05-82EA-F35F1880968B}" dt="2021-12-16T04:26:34.529" v="132" actId="26606"/>
          <ac:grpSpMkLst>
            <pc:docMk/>
            <pc:sldMk cId="3529175483" sldId="268"/>
            <ac:grpSpMk id="17" creationId="{C8F3AECA-1E28-4DB0-901D-747B827596E9}"/>
          </ac:grpSpMkLst>
        </pc:grpChg>
        <pc:grpChg chg="add">
          <ac:chgData name="Rutvik Solanki" userId="1bccf8a2-725b-412d-b7e3-299f4a4be447" providerId="ADAL" clId="{346A1D5C-7760-4E05-82EA-F35F1880968B}" dt="2021-12-16T04:26:34.529" v="132" actId="26606"/>
          <ac:grpSpMkLst>
            <pc:docMk/>
            <pc:sldMk cId="3529175483" sldId="268"/>
            <ac:grpSpMk id="22" creationId="{3214C51D-3B74-4CCB-82B8-A184460FCAA2}"/>
          </ac:grpSpMkLst>
        </pc:grpChg>
        <pc:picChg chg="add mod">
          <ac:chgData name="Rutvik Solanki" userId="1bccf8a2-725b-412d-b7e3-299f4a4be447" providerId="ADAL" clId="{346A1D5C-7760-4E05-82EA-F35F1880968B}" dt="2021-12-16T04:26:38.047" v="133" actId="14100"/>
          <ac:picMkLst>
            <pc:docMk/>
            <pc:sldMk cId="3529175483" sldId="268"/>
            <ac:picMk id="5" creationId="{83B8F5AF-C232-40C0-8BAF-CAC2F2445F2A}"/>
          </ac:picMkLst>
        </pc:picChg>
        <pc:picChg chg="add mod">
          <ac:chgData name="Rutvik Solanki" userId="1bccf8a2-725b-412d-b7e3-299f4a4be447" providerId="ADAL" clId="{346A1D5C-7760-4E05-82EA-F35F1880968B}" dt="2021-12-16T04:26:43.853" v="135" actId="14100"/>
          <ac:picMkLst>
            <pc:docMk/>
            <pc:sldMk cId="3529175483" sldId="268"/>
            <ac:picMk id="6" creationId="{A7846A2C-88E7-430A-ADAF-354F4CDE374F}"/>
          </ac:picMkLst>
        </pc:picChg>
      </pc:sldChg>
      <pc:sldChg chg="addSp delSp modSp mod setBg">
        <pc:chgData name="Rutvik Solanki" userId="1bccf8a2-725b-412d-b7e3-299f4a4be447" providerId="ADAL" clId="{346A1D5C-7760-4E05-82EA-F35F1880968B}" dt="2021-12-16T16:08:50.023" v="204" actId="1037"/>
        <pc:sldMkLst>
          <pc:docMk/>
          <pc:sldMk cId="3287942802" sldId="270"/>
        </pc:sldMkLst>
        <pc:spChg chg="mod">
          <ac:chgData name="Rutvik Solanki" userId="1bccf8a2-725b-412d-b7e3-299f4a4be447" providerId="ADAL" clId="{346A1D5C-7760-4E05-82EA-F35F1880968B}" dt="2021-12-16T16:08:29.764" v="171" actId="26606"/>
          <ac:spMkLst>
            <pc:docMk/>
            <pc:sldMk cId="3287942802" sldId="270"/>
            <ac:spMk id="2" creationId="{C1888C72-B0C0-401A-9858-BBEAAF10C382}"/>
          </ac:spMkLst>
        </pc:spChg>
        <pc:spChg chg="mod">
          <ac:chgData name="Rutvik Solanki" userId="1bccf8a2-725b-412d-b7e3-299f4a4be447" providerId="ADAL" clId="{346A1D5C-7760-4E05-82EA-F35F1880968B}" dt="2021-12-16T16:08:29.764" v="171" actId="26606"/>
          <ac:spMkLst>
            <pc:docMk/>
            <pc:sldMk cId="3287942802" sldId="270"/>
            <ac:spMk id="3" creationId="{5FFA68B0-AFC9-498A-A5A6-06D51F841DBA}"/>
          </ac:spMkLst>
        </pc:spChg>
        <pc:spChg chg="add">
          <ac:chgData name="Rutvik Solanki" userId="1bccf8a2-725b-412d-b7e3-299f4a4be447" providerId="ADAL" clId="{346A1D5C-7760-4E05-82EA-F35F1880968B}" dt="2021-12-16T16:08:29.764" v="171" actId="26606"/>
          <ac:spMkLst>
            <pc:docMk/>
            <pc:sldMk cId="3287942802" sldId="270"/>
            <ac:spMk id="14" creationId="{09646535-AEF6-4883-A4F9-EEC1F8B4319E}"/>
          </ac:spMkLst>
        </pc:spChg>
        <pc:spChg chg="add">
          <ac:chgData name="Rutvik Solanki" userId="1bccf8a2-725b-412d-b7e3-299f4a4be447" providerId="ADAL" clId="{346A1D5C-7760-4E05-82EA-F35F1880968B}" dt="2021-12-16T16:08:29.764" v="171" actId="26606"/>
          <ac:spMkLst>
            <pc:docMk/>
            <pc:sldMk cId="3287942802" sldId="270"/>
            <ac:spMk id="16" creationId="{0822F368-138D-4537-B730-F699CA3A8173}"/>
          </ac:spMkLst>
        </pc:spChg>
        <pc:spChg chg="add">
          <ac:chgData name="Rutvik Solanki" userId="1bccf8a2-725b-412d-b7e3-299f4a4be447" providerId="ADAL" clId="{346A1D5C-7760-4E05-82EA-F35F1880968B}" dt="2021-12-16T16:08:29.764" v="171" actId="26606"/>
          <ac:spMkLst>
            <pc:docMk/>
            <pc:sldMk cId="3287942802" sldId="270"/>
            <ac:spMk id="18" creationId="{C45336FC-0055-4ABA-BB8E-7AF6FBDC765C}"/>
          </ac:spMkLst>
        </pc:spChg>
        <pc:spChg chg="add">
          <ac:chgData name="Rutvik Solanki" userId="1bccf8a2-725b-412d-b7e3-299f4a4be447" providerId="ADAL" clId="{346A1D5C-7760-4E05-82EA-F35F1880968B}" dt="2021-12-16T16:08:29.764" v="171" actId="26606"/>
          <ac:spMkLst>
            <pc:docMk/>
            <pc:sldMk cId="3287942802" sldId="270"/>
            <ac:spMk id="30" creationId="{61DBDC3E-EFBF-429B-957B-6C76FFB44963}"/>
          </ac:spMkLst>
        </pc:spChg>
        <pc:grpChg chg="add">
          <ac:chgData name="Rutvik Solanki" userId="1bccf8a2-725b-412d-b7e3-299f4a4be447" providerId="ADAL" clId="{346A1D5C-7760-4E05-82EA-F35F1880968B}" dt="2021-12-16T16:08:29.764" v="171" actId="26606"/>
          <ac:grpSpMkLst>
            <pc:docMk/>
            <pc:sldMk cId="3287942802" sldId="270"/>
            <ac:grpSpMk id="20" creationId="{C8F3AECA-1E28-4DB0-901D-747B827596E9}"/>
          </ac:grpSpMkLst>
        </pc:grpChg>
        <pc:grpChg chg="add">
          <ac:chgData name="Rutvik Solanki" userId="1bccf8a2-725b-412d-b7e3-299f4a4be447" providerId="ADAL" clId="{346A1D5C-7760-4E05-82EA-F35F1880968B}" dt="2021-12-16T16:08:29.764" v="171" actId="26606"/>
          <ac:grpSpMkLst>
            <pc:docMk/>
            <pc:sldMk cId="3287942802" sldId="270"/>
            <ac:grpSpMk id="25" creationId="{3214C51D-3B74-4CCB-82B8-A184460FCAA2}"/>
          </ac:grpSpMkLst>
        </pc:grpChg>
        <pc:picChg chg="add del mod">
          <ac:chgData name="Rutvik Solanki" userId="1bccf8a2-725b-412d-b7e3-299f4a4be447" providerId="ADAL" clId="{346A1D5C-7760-4E05-82EA-F35F1880968B}" dt="2021-12-16T04:26:26.005" v="128" actId="21"/>
          <ac:picMkLst>
            <pc:docMk/>
            <pc:sldMk cId="3287942802" sldId="270"/>
            <ac:picMk id="5" creationId="{51504A06-4C2C-49B7-8BEB-312CFF97E194}"/>
          </ac:picMkLst>
        </pc:picChg>
        <pc:picChg chg="add mod">
          <ac:chgData name="Rutvik Solanki" userId="1bccf8a2-725b-412d-b7e3-299f4a4be447" providerId="ADAL" clId="{346A1D5C-7760-4E05-82EA-F35F1880968B}" dt="2021-12-16T16:08:47.739" v="194" actId="1038"/>
          <ac:picMkLst>
            <pc:docMk/>
            <pc:sldMk cId="3287942802" sldId="270"/>
            <ac:picMk id="7" creationId="{3B55AC7F-BE52-4BD1-9210-99A8CEF18534}"/>
          </ac:picMkLst>
        </pc:picChg>
        <pc:picChg chg="add mod">
          <ac:chgData name="Rutvik Solanki" userId="1bccf8a2-725b-412d-b7e3-299f4a4be447" providerId="ADAL" clId="{346A1D5C-7760-4E05-82EA-F35F1880968B}" dt="2021-12-16T16:08:50.023" v="204" actId="1037"/>
          <ac:picMkLst>
            <pc:docMk/>
            <pc:sldMk cId="3287942802" sldId="270"/>
            <ac:picMk id="9" creationId="{A8EECD0F-2047-4334-915C-BA2C4AAAD208}"/>
          </ac:picMkLst>
        </pc:picChg>
      </pc:sldChg>
      <pc:sldChg chg="new del">
        <pc:chgData name="Rutvik Solanki" userId="1bccf8a2-725b-412d-b7e3-299f4a4be447" providerId="ADAL" clId="{346A1D5C-7760-4E05-82EA-F35F1880968B}" dt="2021-12-15T02:34:36.549" v="1" actId="47"/>
        <pc:sldMkLst>
          <pc:docMk/>
          <pc:sldMk cId="1619348796" sldId="273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Thursday, December 16,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816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Thursday, December 16,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803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Thursday, December 16,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910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Thursday, December 16,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183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Thursday, December 16,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972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Thursday, December 16,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20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Thursday, December 16, 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606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Thursday, December 16, 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342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Thursday, December 16, 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600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Thursday, December 16,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099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Thursday, December 16,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194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Thursday, December 16,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2963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7FEECB93-933C-477B-BC7D-C2F2F6271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3">
            <a:extLst>
              <a:ext uri="{FF2B5EF4-FFF2-40B4-BE49-F238E27FC236}">
                <a16:creationId xmlns:a16="http://schemas.microsoft.com/office/drawing/2014/main" id="{B171CC74-CF20-406D-AA2B-83BF89A50F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Rectangle 10">
            <a:extLst>
              <a:ext uri="{FF2B5EF4-FFF2-40B4-BE49-F238E27FC236}">
                <a16:creationId xmlns:a16="http://schemas.microsoft.com/office/drawing/2014/main" id="{497BC505-FE0C-4637-A29D-B71DFBBBA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1455847"/>
            <a:ext cx="11309966" cy="1598827"/>
          </a:xfrm>
        </p:spPr>
        <p:txBody>
          <a:bodyPr>
            <a:normAutofit fontScale="90000"/>
          </a:bodyPr>
          <a:lstStyle/>
          <a:p>
            <a:r>
              <a:rPr lang="en-US"/>
              <a:t>AER-1216H </a:t>
            </a:r>
            <a:br>
              <a:rPr lang="en-US"/>
            </a:br>
            <a:r>
              <a:rPr lang="en-US"/>
              <a:t>FUNDAMENTALS OF UAS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0000" y="3830398"/>
            <a:ext cx="11268213" cy="1364602"/>
          </a:xfrm>
        </p:spPr>
        <p:txBody>
          <a:bodyPr vert="horz" lIns="0" tIns="0" rIns="0" bIns="0" rtlCol="0" anchor="t">
            <a:normAutofit fontScale="55000" lnSpcReduction="20000"/>
          </a:bodyPr>
          <a:lstStyle/>
          <a:p>
            <a:r>
              <a:rPr lang="en-US">
                <a:solidFill>
                  <a:schemeClr val="tx1"/>
                </a:solidFill>
              </a:rPr>
              <a:t>PRAKRITI SAINI</a:t>
            </a:r>
          </a:p>
          <a:p>
            <a:r>
              <a:rPr lang="en-US">
                <a:solidFill>
                  <a:schemeClr val="tx1"/>
                </a:solidFill>
              </a:rPr>
              <a:t>RUTVIK SOLANKI</a:t>
            </a:r>
          </a:p>
          <a:p>
            <a:r>
              <a:rPr lang="en-US">
                <a:solidFill>
                  <a:schemeClr val="tx1"/>
                </a:solidFill>
              </a:rPr>
              <a:t>SIVA SUBRAMANIAN VADAKKANTHARA SIVARAMAKRISHNAN</a:t>
            </a:r>
          </a:p>
          <a:p>
            <a:r>
              <a:rPr lang="en-US">
                <a:solidFill>
                  <a:schemeClr val="tx1"/>
                </a:solidFill>
              </a:rPr>
              <a:t>GROUP U</a:t>
            </a:r>
          </a:p>
        </p:txBody>
      </p:sp>
      <p:grpSp>
        <p:nvGrpSpPr>
          <p:cNvPr id="24" name="Group 12">
            <a:extLst>
              <a:ext uri="{FF2B5EF4-FFF2-40B4-BE49-F238E27FC236}">
                <a16:creationId xmlns:a16="http://schemas.microsoft.com/office/drawing/2014/main" id="{F2FD01A0-E6FF-41CD-AEBD-279232B9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65602" y="317452"/>
            <a:ext cx="2088038" cy="719230"/>
            <a:chOff x="4532666" y="505937"/>
            <a:chExt cx="2981730" cy="1027064"/>
          </a:xfrm>
        </p:grpSpPr>
        <p:sp>
          <p:nvSpPr>
            <p:cNvPr id="25" name="Freeform 78">
              <a:extLst>
                <a:ext uri="{FF2B5EF4-FFF2-40B4-BE49-F238E27FC236}">
                  <a16:creationId xmlns:a16="http://schemas.microsoft.com/office/drawing/2014/main" id="{811C6308-5554-4129-8881-A95AF512C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4532666" y="754398"/>
              <a:ext cx="694205" cy="713383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6" name="Freeform 79">
              <a:extLst>
                <a:ext uri="{FF2B5EF4-FFF2-40B4-BE49-F238E27FC236}">
                  <a16:creationId xmlns:a16="http://schemas.microsoft.com/office/drawing/2014/main" id="{C28F3A03-B53B-433E-8DF7-6B13336D0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5791465" y="505937"/>
              <a:ext cx="587404" cy="943792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6" name="Freeform 85">
              <a:extLst>
                <a:ext uri="{FF2B5EF4-FFF2-40B4-BE49-F238E27FC236}">
                  <a16:creationId xmlns:a16="http://schemas.microsoft.com/office/drawing/2014/main" id="{E990BBBC-E616-4D0E-9917-A6CA72AAE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7087193" y="757585"/>
              <a:ext cx="427203" cy="775416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27" name="Group 17">
            <a:extLst>
              <a:ext uri="{FF2B5EF4-FFF2-40B4-BE49-F238E27FC236}">
                <a16:creationId xmlns:a16="http://schemas.microsoft.com/office/drawing/2014/main" id="{3C9AA14C-80A4-427C-A911-28CD20C56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17353" y="5503147"/>
            <a:ext cx="2117174" cy="588806"/>
            <a:chOff x="4549904" y="5078157"/>
            <a:chExt cx="3023338" cy="840818"/>
          </a:xfrm>
        </p:grpSpPr>
        <p:sp>
          <p:nvSpPr>
            <p:cNvPr id="28" name="Freeform 80">
              <a:extLst>
                <a:ext uri="{FF2B5EF4-FFF2-40B4-BE49-F238E27FC236}">
                  <a16:creationId xmlns:a16="http://schemas.microsoft.com/office/drawing/2014/main" id="{EF32CDAF-4619-4949-9516-1E042181E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9" name="Freeform 84">
              <a:extLst>
                <a:ext uri="{FF2B5EF4-FFF2-40B4-BE49-F238E27FC236}">
                  <a16:creationId xmlns:a16="http://schemas.microsoft.com/office/drawing/2014/main" id="{270C485D-6BA8-4BF7-B72C-2B14A43A6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1" name="Freeform 87">
              <a:extLst>
                <a:ext uri="{FF2B5EF4-FFF2-40B4-BE49-F238E27FC236}">
                  <a16:creationId xmlns:a16="http://schemas.microsoft.com/office/drawing/2014/main" id="{79239B91-4327-43B3-AED5-CB9EC1653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20E4EF1-6AA9-4634-A88F-493037806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D0558E7-61D4-43D8-ADB8-96DE971186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888C72-B0C0-401A-9858-BBEAAF10C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9567" y="619199"/>
            <a:ext cx="9492866" cy="492443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pPr algn="ctr"/>
            <a:r>
              <a:rPr lang="en-US" spc="-100"/>
              <a:t>QUADROTOR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A68B0-AFC9-498A-A5A6-06D51F841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9568" y="1265256"/>
            <a:ext cx="9492866" cy="340414"/>
          </a:xfrm>
        </p:spPr>
        <p:txBody>
          <a:bodyPr vert="horz" wrap="square" lIns="0" tIns="0" rIns="0" bIns="0" rtlCol="0" anchor="t">
            <a:normAutofit/>
          </a:bodyPr>
          <a:lstStyle/>
          <a:p>
            <a:pPr marL="0" indent="0" algn="ctr">
              <a:buNone/>
            </a:pPr>
            <a:r>
              <a:rPr lang="en-US" b="1">
                <a:solidFill>
                  <a:schemeClr val="tx2">
                    <a:lumMod val="90000"/>
                  </a:schemeClr>
                </a:solidFill>
              </a:rPr>
              <a:t>DYNAMICS MODEL: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8F3AECA-1E28-4DB0-901D-747B82759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89400" y="406270"/>
            <a:ext cx="684878" cy="1449344"/>
            <a:chOff x="643527" y="1187494"/>
            <a:chExt cx="1434178" cy="3035022"/>
          </a:xfrm>
        </p:grpSpPr>
        <p:sp>
          <p:nvSpPr>
            <p:cNvPr id="17" name="Freeform 78">
              <a:extLst>
                <a:ext uri="{FF2B5EF4-FFF2-40B4-BE49-F238E27FC236}">
                  <a16:creationId xmlns:a16="http://schemas.microsoft.com/office/drawing/2014/main" id="{F137E6B0-A1AA-47FF-AAB8-9E5D6B701C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083914" y="3331230"/>
              <a:ext cx="879143" cy="903430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8" name="Freeform 79">
              <a:extLst>
                <a:ext uri="{FF2B5EF4-FFF2-40B4-BE49-F238E27FC236}">
                  <a16:creationId xmlns:a16="http://schemas.microsoft.com/office/drawing/2014/main" id="{F72FB821-5AF0-4EA1-B84B-D5E12D833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869193" y="1989904"/>
              <a:ext cx="743890" cy="1195221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9" name="Freeform 85">
              <a:extLst>
                <a:ext uri="{FF2B5EF4-FFF2-40B4-BE49-F238E27FC236}">
                  <a16:creationId xmlns:a16="http://schemas.microsoft.com/office/drawing/2014/main" id="{DFE0F740-8A45-42B9-BEF6-A75329504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316205" y="967005"/>
              <a:ext cx="541011" cy="981989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214C51D-3B74-4CCB-82B8-A184460FC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25209" y="268793"/>
            <a:ext cx="632305" cy="1606552"/>
            <a:chOff x="10224385" y="954724"/>
            <a:chExt cx="1324087" cy="3364228"/>
          </a:xfrm>
        </p:grpSpPr>
        <p:sp>
          <p:nvSpPr>
            <p:cNvPr id="22" name="Freeform 80">
              <a:extLst>
                <a:ext uri="{FF2B5EF4-FFF2-40B4-BE49-F238E27FC236}">
                  <a16:creationId xmlns:a16="http://schemas.microsoft.com/office/drawing/2014/main" id="{66CD91DA-BDB8-476E-8111-2918188D6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62739" y="2385730"/>
              <a:ext cx="985733" cy="504616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3" name="Freeform 84">
              <a:extLst>
                <a:ext uri="{FF2B5EF4-FFF2-40B4-BE49-F238E27FC236}">
                  <a16:creationId xmlns:a16="http://schemas.microsoft.com/office/drawing/2014/main" id="{576CF7BA-63E8-47BF-AB8E-E9134BE8E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874527">
              <a:off x="10288245" y="954724"/>
              <a:ext cx="852074" cy="892781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4" name="Freeform 87">
              <a:extLst>
                <a:ext uri="{FF2B5EF4-FFF2-40B4-BE49-F238E27FC236}">
                  <a16:creationId xmlns:a16="http://schemas.microsoft.com/office/drawing/2014/main" id="{C0C95E2B-D068-4E18-85DE-266A42E6C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20630858">
              <a:off x="10224385" y="3437261"/>
              <a:ext cx="824227" cy="881691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DEDB6EB8-1977-4032-9D5D-61A3B407B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136" y="2216033"/>
            <a:ext cx="10022829" cy="3132136"/>
          </a:xfrm>
          <a:custGeom>
            <a:avLst/>
            <a:gdLst/>
            <a:ahLst/>
            <a:cxnLst/>
            <a:rect l="l" t="t" r="r" b="b"/>
            <a:pathLst>
              <a:path w="10728325" h="3132136">
                <a:moveTo>
                  <a:pt x="0" y="0"/>
                </a:moveTo>
                <a:lnTo>
                  <a:pt x="10728325" y="0"/>
                </a:lnTo>
                <a:lnTo>
                  <a:pt x="10728325" y="3132136"/>
                </a:lnTo>
                <a:lnTo>
                  <a:pt x="0" y="3132136"/>
                </a:lnTo>
                <a:close/>
              </a:path>
            </a:pathLst>
          </a:custGeom>
        </p:spPr>
      </p:pic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61DBDC3E-EFBF-429B-957B-6C76FFB449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5693480" y="359481"/>
            <a:ext cx="805041" cy="12192001"/>
          </a:xfrm>
          <a:custGeom>
            <a:avLst/>
            <a:gdLst>
              <a:gd name="connsiteX0" fmla="*/ 0 w 805041"/>
              <a:gd name="connsiteY0" fmla="*/ 12192001 h 12192001"/>
              <a:gd name="connsiteX1" fmla="*/ 2268 w 805041"/>
              <a:gd name="connsiteY1" fmla="*/ 11635931 h 12192001"/>
              <a:gd name="connsiteX2" fmla="*/ 39265 w 805041"/>
              <a:gd name="connsiteY2" fmla="*/ 9246579 h 12192001"/>
              <a:gd name="connsiteX3" fmla="*/ 79643 w 805041"/>
              <a:gd name="connsiteY3" fmla="*/ 7976300 h 12192001"/>
              <a:gd name="connsiteX4" fmla="*/ 39265 w 805041"/>
              <a:gd name="connsiteY4" fmla="*/ 7150621 h 12192001"/>
              <a:gd name="connsiteX5" fmla="*/ 39265 w 805041"/>
              <a:gd name="connsiteY5" fmla="*/ 6515481 h 12192001"/>
              <a:gd name="connsiteX6" fmla="*/ 39265 w 805041"/>
              <a:gd name="connsiteY6" fmla="*/ 4864121 h 12192001"/>
              <a:gd name="connsiteX7" fmla="*/ 79645 w 805041"/>
              <a:gd name="connsiteY7" fmla="*/ 2958705 h 12192001"/>
              <a:gd name="connsiteX8" fmla="*/ 54260 w 805041"/>
              <a:gd name="connsiteY8" fmla="*/ 203487 h 12192001"/>
              <a:gd name="connsiteX9" fmla="*/ 52385 w 805041"/>
              <a:gd name="connsiteY9" fmla="*/ 0 h 12192001"/>
              <a:gd name="connsiteX10" fmla="*/ 805041 w 805041"/>
              <a:gd name="connsiteY10" fmla="*/ 0 h 12192001"/>
              <a:gd name="connsiteX11" fmla="*/ 805040 w 805041"/>
              <a:gd name="connsiteY11" fmla="*/ 12192001 h 1219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5041" h="12192001">
                <a:moveTo>
                  <a:pt x="0" y="12192001"/>
                </a:moveTo>
                <a:lnTo>
                  <a:pt x="2268" y="11635931"/>
                </a:lnTo>
                <a:cubicBezTo>
                  <a:pt x="6616" y="10932425"/>
                  <a:pt x="16553" y="10139742"/>
                  <a:pt x="39265" y="9246579"/>
                </a:cubicBezTo>
                <a:cubicBezTo>
                  <a:pt x="79643" y="7976300"/>
                  <a:pt x="79643" y="7976300"/>
                  <a:pt x="79643" y="7976300"/>
                </a:cubicBezTo>
                <a:cubicBezTo>
                  <a:pt x="79643" y="7722245"/>
                  <a:pt x="39265" y="7468190"/>
                  <a:pt x="39265" y="7150621"/>
                </a:cubicBezTo>
                <a:cubicBezTo>
                  <a:pt x="39265" y="6833051"/>
                  <a:pt x="39265" y="6578996"/>
                  <a:pt x="39265" y="6515481"/>
                </a:cubicBezTo>
                <a:cubicBezTo>
                  <a:pt x="39265" y="4864121"/>
                  <a:pt x="39265" y="4864121"/>
                  <a:pt x="39265" y="4864121"/>
                </a:cubicBezTo>
                <a:cubicBezTo>
                  <a:pt x="79645" y="2958705"/>
                  <a:pt x="79645" y="2958705"/>
                  <a:pt x="79645" y="2958705"/>
                </a:cubicBezTo>
                <a:cubicBezTo>
                  <a:pt x="68288" y="1726140"/>
                  <a:pt x="60126" y="840233"/>
                  <a:pt x="54260" y="203487"/>
                </a:cubicBezTo>
                <a:lnTo>
                  <a:pt x="52385" y="0"/>
                </a:lnTo>
                <a:lnTo>
                  <a:pt x="805041" y="0"/>
                </a:lnTo>
                <a:lnTo>
                  <a:pt x="805040" y="12192001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5503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A20E4EF1-6AA9-4634-A88F-493037806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D0558E7-61D4-43D8-ADB8-96DE971186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888C72-B0C0-401A-9858-BBEAAF10C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9567" y="619199"/>
            <a:ext cx="9492866" cy="492443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pPr algn="ctr"/>
            <a:r>
              <a:rPr lang="en-US" spc="-100"/>
              <a:t>QUADROTOR 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A68B0-AFC9-498A-A5A6-06D51F841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9568" y="1265256"/>
            <a:ext cx="9492866" cy="340414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algn="ctr">
              <a:buNone/>
            </a:pPr>
            <a:r>
              <a:rPr lang="en-US" b="1">
                <a:solidFill>
                  <a:schemeClr val="tx2">
                    <a:lumMod val="90000"/>
                  </a:schemeClr>
                </a:solidFill>
              </a:rPr>
              <a:t>POSITION/ORIENTATION CONTROL: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C8F3AECA-1E28-4DB0-901D-747B82759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89400" y="406270"/>
            <a:ext cx="684878" cy="1449344"/>
            <a:chOff x="643527" y="1187494"/>
            <a:chExt cx="1434178" cy="3035022"/>
          </a:xfrm>
        </p:grpSpPr>
        <p:sp>
          <p:nvSpPr>
            <p:cNvPr id="72" name="Freeform 78">
              <a:extLst>
                <a:ext uri="{FF2B5EF4-FFF2-40B4-BE49-F238E27FC236}">
                  <a16:creationId xmlns:a16="http://schemas.microsoft.com/office/drawing/2014/main" id="{F137E6B0-A1AA-47FF-AAB8-9E5D6B701C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083914" y="3331230"/>
              <a:ext cx="879143" cy="903430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73" name="Freeform 79">
              <a:extLst>
                <a:ext uri="{FF2B5EF4-FFF2-40B4-BE49-F238E27FC236}">
                  <a16:creationId xmlns:a16="http://schemas.microsoft.com/office/drawing/2014/main" id="{F72FB821-5AF0-4EA1-B84B-D5E12D833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869193" y="1989904"/>
              <a:ext cx="743890" cy="1195221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74" name="Freeform 85">
              <a:extLst>
                <a:ext uri="{FF2B5EF4-FFF2-40B4-BE49-F238E27FC236}">
                  <a16:creationId xmlns:a16="http://schemas.microsoft.com/office/drawing/2014/main" id="{DFE0F740-8A45-42B9-BEF6-A75329504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316205" y="967005"/>
              <a:ext cx="541011" cy="981989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3214C51D-3B74-4CCB-82B8-A184460FC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25210" y="268794"/>
            <a:ext cx="632305" cy="1606552"/>
            <a:chOff x="10224385" y="954724"/>
            <a:chExt cx="1324087" cy="3364228"/>
          </a:xfrm>
        </p:grpSpPr>
        <p:sp>
          <p:nvSpPr>
            <p:cNvPr id="77" name="Freeform 80">
              <a:extLst>
                <a:ext uri="{FF2B5EF4-FFF2-40B4-BE49-F238E27FC236}">
                  <a16:creationId xmlns:a16="http://schemas.microsoft.com/office/drawing/2014/main" id="{66CD91DA-BDB8-476E-8111-2918188D6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62739" y="2385730"/>
              <a:ext cx="985733" cy="504616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78" name="Freeform 84">
              <a:extLst>
                <a:ext uri="{FF2B5EF4-FFF2-40B4-BE49-F238E27FC236}">
                  <a16:creationId xmlns:a16="http://schemas.microsoft.com/office/drawing/2014/main" id="{576CF7BA-63E8-47BF-AB8E-E9134BE8E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874527">
              <a:off x="10288245" y="954724"/>
              <a:ext cx="852074" cy="892781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79" name="Freeform 87">
              <a:extLst>
                <a:ext uri="{FF2B5EF4-FFF2-40B4-BE49-F238E27FC236}">
                  <a16:creationId xmlns:a16="http://schemas.microsoft.com/office/drawing/2014/main" id="{C0C95E2B-D068-4E18-85DE-266A42E6C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20630858">
              <a:off x="10224385" y="3437261"/>
              <a:ext cx="824227" cy="881691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120232F4-ECD3-421D-B850-C216845E6D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75" b="13378"/>
          <a:stretch/>
        </p:blipFill>
        <p:spPr>
          <a:xfrm>
            <a:off x="1442286" y="1889889"/>
            <a:ext cx="9566321" cy="4195632"/>
          </a:xfrm>
          <a:custGeom>
            <a:avLst/>
            <a:gdLst/>
            <a:ahLst/>
            <a:cxnLst/>
            <a:rect l="l" t="t" r="r" b="b"/>
            <a:pathLst>
              <a:path w="10728325" h="3132136">
                <a:moveTo>
                  <a:pt x="0" y="0"/>
                </a:moveTo>
                <a:lnTo>
                  <a:pt x="10728325" y="0"/>
                </a:lnTo>
                <a:lnTo>
                  <a:pt x="10728325" y="3132136"/>
                </a:lnTo>
                <a:lnTo>
                  <a:pt x="0" y="3132136"/>
                </a:lnTo>
                <a:close/>
              </a:path>
            </a:pathLst>
          </a:custGeom>
        </p:spPr>
      </p:pic>
      <p:sp useBgFill="1">
        <p:nvSpPr>
          <p:cNvPr id="81" name="Freeform: Shape 80">
            <a:extLst>
              <a:ext uri="{FF2B5EF4-FFF2-40B4-BE49-F238E27FC236}">
                <a16:creationId xmlns:a16="http://schemas.microsoft.com/office/drawing/2014/main" id="{61DBDC3E-EFBF-429B-957B-6C76FFB449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5693480" y="359481"/>
            <a:ext cx="805041" cy="12192001"/>
          </a:xfrm>
          <a:custGeom>
            <a:avLst/>
            <a:gdLst>
              <a:gd name="connsiteX0" fmla="*/ 0 w 805041"/>
              <a:gd name="connsiteY0" fmla="*/ 12192001 h 12192001"/>
              <a:gd name="connsiteX1" fmla="*/ 2268 w 805041"/>
              <a:gd name="connsiteY1" fmla="*/ 11635931 h 12192001"/>
              <a:gd name="connsiteX2" fmla="*/ 39265 w 805041"/>
              <a:gd name="connsiteY2" fmla="*/ 9246579 h 12192001"/>
              <a:gd name="connsiteX3" fmla="*/ 79643 w 805041"/>
              <a:gd name="connsiteY3" fmla="*/ 7976300 h 12192001"/>
              <a:gd name="connsiteX4" fmla="*/ 39265 w 805041"/>
              <a:gd name="connsiteY4" fmla="*/ 7150621 h 12192001"/>
              <a:gd name="connsiteX5" fmla="*/ 39265 w 805041"/>
              <a:gd name="connsiteY5" fmla="*/ 6515481 h 12192001"/>
              <a:gd name="connsiteX6" fmla="*/ 39265 w 805041"/>
              <a:gd name="connsiteY6" fmla="*/ 4864121 h 12192001"/>
              <a:gd name="connsiteX7" fmla="*/ 79645 w 805041"/>
              <a:gd name="connsiteY7" fmla="*/ 2958705 h 12192001"/>
              <a:gd name="connsiteX8" fmla="*/ 54260 w 805041"/>
              <a:gd name="connsiteY8" fmla="*/ 203487 h 12192001"/>
              <a:gd name="connsiteX9" fmla="*/ 52385 w 805041"/>
              <a:gd name="connsiteY9" fmla="*/ 0 h 12192001"/>
              <a:gd name="connsiteX10" fmla="*/ 805041 w 805041"/>
              <a:gd name="connsiteY10" fmla="*/ 0 h 12192001"/>
              <a:gd name="connsiteX11" fmla="*/ 805040 w 805041"/>
              <a:gd name="connsiteY11" fmla="*/ 12192001 h 1219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5041" h="12192001">
                <a:moveTo>
                  <a:pt x="0" y="12192001"/>
                </a:moveTo>
                <a:lnTo>
                  <a:pt x="2268" y="11635931"/>
                </a:lnTo>
                <a:cubicBezTo>
                  <a:pt x="6616" y="10932425"/>
                  <a:pt x="16553" y="10139742"/>
                  <a:pt x="39265" y="9246579"/>
                </a:cubicBezTo>
                <a:cubicBezTo>
                  <a:pt x="79643" y="7976300"/>
                  <a:pt x="79643" y="7976300"/>
                  <a:pt x="79643" y="7976300"/>
                </a:cubicBezTo>
                <a:cubicBezTo>
                  <a:pt x="79643" y="7722245"/>
                  <a:pt x="39265" y="7468190"/>
                  <a:pt x="39265" y="7150621"/>
                </a:cubicBezTo>
                <a:cubicBezTo>
                  <a:pt x="39265" y="6833051"/>
                  <a:pt x="39265" y="6578996"/>
                  <a:pt x="39265" y="6515481"/>
                </a:cubicBezTo>
                <a:cubicBezTo>
                  <a:pt x="39265" y="4864121"/>
                  <a:pt x="39265" y="4864121"/>
                  <a:pt x="39265" y="4864121"/>
                </a:cubicBezTo>
                <a:cubicBezTo>
                  <a:pt x="79645" y="2958705"/>
                  <a:pt x="79645" y="2958705"/>
                  <a:pt x="79645" y="2958705"/>
                </a:cubicBezTo>
                <a:cubicBezTo>
                  <a:pt x="68288" y="1726140"/>
                  <a:pt x="60126" y="840233"/>
                  <a:pt x="54260" y="203487"/>
                </a:cubicBezTo>
                <a:lnTo>
                  <a:pt x="52385" y="0"/>
                </a:lnTo>
                <a:lnTo>
                  <a:pt x="805041" y="0"/>
                </a:lnTo>
                <a:lnTo>
                  <a:pt x="805040" y="12192001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771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822F368-138D-4537-B730-F699CA3A8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45336FC-0055-4ABA-BB8E-7AF6FBDC7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888C72-B0C0-401A-9858-BBEAAF10C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9567" y="619199"/>
            <a:ext cx="9492866" cy="576000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pPr algn="ctr"/>
            <a:r>
              <a:rPr lang="en-US" spc="-100"/>
              <a:t>QUADROTOR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A68B0-AFC9-498A-A5A6-06D51F841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9568" y="1265256"/>
            <a:ext cx="9492866" cy="340414"/>
          </a:xfrm>
        </p:spPr>
        <p:txBody>
          <a:bodyPr vert="horz" wrap="square" lIns="0" tIns="0" rIns="0" bIns="0" rtlCol="0" anchor="t">
            <a:normAutofit/>
          </a:bodyPr>
          <a:lstStyle/>
          <a:p>
            <a:pPr marL="0" indent="0" algn="ctr">
              <a:buNone/>
            </a:pPr>
            <a:r>
              <a:rPr lang="en-US" b="1">
                <a:solidFill>
                  <a:schemeClr val="tx2">
                    <a:lumMod val="90000"/>
                  </a:schemeClr>
                </a:solidFill>
              </a:rPr>
              <a:t>REFERENCE POSITION AND POSITION CONTROLLER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8F3AECA-1E28-4DB0-901D-747B82759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89400" y="406270"/>
            <a:ext cx="684878" cy="1449344"/>
            <a:chOff x="643527" y="1187494"/>
            <a:chExt cx="1434178" cy="3035022"/>
          </a:xfrm>
        </p:grpSpPr>
        <p:sp>
          <p:nvSpPr>
            <p:cNvPr id="18" name="Freeform 78">
              <a:extLst>
                <a:ext uri="{FF2B5EF4-FFF2-40B4-BE49-F238E27FC236}">
                  <a16:creationId xmlns:a16="http://schemas.microsoft.com/office/drawing/2014/main" id="{F137E6B0-A1AA-47FF-AAB8-9E5D6B701C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083914" y="3331230"/>
              <a:ext cx="879143" cy="903430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9" name="Freeform 79">
              <a:extLst>
                <a:ext uri="{FF2B5EF4-FFF2-40B4-BE49-F238E27FC236}">
                  <a16:creationId xmlns:a16="http://schemas.microsoft.com/office/drawing/2014/main" id="{F72FB821-5AF0-4EA1-B84B-D5E12D833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869193" y="1989904"/>
              <a:ext cx="743890" cy="1195221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0" name="Freeform 85">
              <a:extLst>
                <a:ext uri="{FF2B5EF4-FFF2-40B4-BE49-F238E27FC236}">
                  <a16:creationId xmlns:a16="http://schemas.microsoft.com/office/drawing/2014/main" id="{DFE0F740-8A45-42B9-BEF6-A75329504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316205" y="967005"/>
              <a:ext cx="541011" cy="981989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214C51D-3B74-4CCB-82B8-A184460FC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25209" y="268793"/>
            <a:ext cx="632305" cy="1606552"/>
            <a:chOff x="10224385" y="954724"/>
            <a:chExt cx="1324087" cy="3364228"/>
          </a:xfrm>
        </p:grpSpPr>
        <p:sp>
          <p:nvSpPr>
            <p:cNvPr id="23" name="Freeform 80">
              <a:extLst>
                <a:ext uri="{FF2B5EF4-FFF2-40B4-BE49-F238E27FC236}">
                  <a16:creationId xmlns:a16="http://schemas.microsoft.com/office/drawing/2014/main" id="{66CD91DA-BDB8-476E-8111-2918188D6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62739" y="2385730"/>
              <a:ext cx="985733" cy="504616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4" name="Freeform 84">
              <a:extLst>
                <a:ext uri="{FF2B5EF4-FFF2-40B4-BE49-F238E27FC236}">
                  <a16:creationId xmlns:a16="http://schemas.microsoft.com/office/drawing/2014/main" id="{576CF7BA-63E8-47BF-AB8E-E9134BE8E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874527">
              <a:off x="10288245" y="954724"/>
              <a:ext cx="852074" cy="892781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5" name="Freeform 87">
              <a:extLst>
                <a:ext uri="{FF2B5EF4-FFF2-40B4-BE49-F238E27FC236}">
                  <a16:creationId xmlns:a16="http://schemas.microsoft.com/office/drawing/2014/main" id="{C0C95E2B-D068-4E18-85DE-266A42E6C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20630858">
              <a:off x="10224385" y="3437261"/>
              <a:ext cx="824227" cy="881691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83B8F5AF-C232-40C0-8BAF-CAC2F2445F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52" y="2140056"/>
            <a:ext cx="4319865" cy="3628688"/>
          </a:xfrm>
          <a:custGeom>
            <a:avLst/>
            <a:gdLst/>
            <a:ahLst/>
            <a:cxnLst/>
            <a:rect l="l" t="t" r="r" b="b"/>
            <a:pathLst>
              <a:path w="5184162" h="3131903">
                <a:moveTo>
                  <a:pt x="0" y="0"/>
                </a:moveTo>
                <a:lnTo>
                  <a:pt x="5184162" y="0"/>
                </a:lnTo>
                <a:lnTo>
                  <a:pt x="5184162" y="3131903"/>
                </a:lnTo>
                <a:lnTo>
                  <a:pt x="0" y="3131903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846A2C-88E7-430A-ADAF-354F4CDE3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8311" y="2140056"/>
            <a:ext cx="4998477" cy="3623897"/>
          </a:xfrm>
          <a:custGeom>
            <a:avLst/>
            <a:gdLst/>
            <a:ahLst/>
            <a:cxnLst/>
            <a:rect l="l" t="t" r="r" b="b"/>
            <a:pathLst>
              <a:path w="5184163" h="3131903">
                <a:moveTo>
                  <a:pt x="0" y="0"/>
                </a:moveTo>
                <a:lnTo>
                  <a:pt x="5184163" y="0"/>
                </a:lnTo>
                <a:lnTo>
                  <a:pt x="5184163" y="3131903"/>
                </a:lnTo>
                <a:lnTo>
                  <a:pt x="0" y="3131903"/>
                </a:lnTo>
                <a:close/>
              </a:path>
            </a:pathLst>
          </a:custGeom>
        </p:spPr>
      </p:pic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61DBDC3E-EFBF-429B-957B-6C76FFB449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5693480" y="359481"/>
            <a:ext cx="805041" cy="12192001"/>
          </a:xfrm>
          <a:custGeom>
            <a:avLst/>
            <a:gdLst>
              <a:gd name="connsiteX0" fmla="*/ 0 w 805041"/>
              <a:gd name="connsiteY0" fmla="*/ 12192001 h 12192001"/>
              <a:gd name="connsiteX1" fmla="*/ 2268 w 805041"/>
              <a:gd name="connsiteY1" fmla="*/ 11635931 h 12192001"/>
              <a:gd name="connsiteX2" fmla="*/ 39265 w 805041"/>
              <a:gd name="connsiteY2" fmla="*/ 9246579 h 12192001"/>
              <a:gd name="connsiteX3" fmla="*/ 79643 w 805041"/>
              <a:gd name="connsiteY3" fmla="*/ 7976300 h 12192001"/>
              <a:gd name="connsiteX4" fmla="*/ 39265 w 805041"/>
              <a:gd name="connsiteY4" fmla="*/ 7150621 h 12192001"/>
              <a:gd name="connsiteX5" fmla="*/ 39265 w 805041"/>
              <a:gd name="connsiteY5" fmla="*/ 6515481 h 12192001"/>
              <a:gd name="connsiteX6" fmla="*/ 39265 w 805041"/>
              <a:gd name="connsiteY6" fmla="*/ 4864121 h 12192001"/>
              <a:gd name="connsiteX7" fmla="*/ 79645 w 805041"/>
              <a:gd name="connsiteY7" fmla="*/ 2958705 h 12192001"/>
              <a:gd name="connsiteX8" fmla="*/ 54260 w 805041"/>
              <a:gd name="connsiteY8" fmla="*/ 203487 h 12192001"/>
              <a:gd name="connsiteX9" fmla="*/ 52385 w 805041"/>
              <a:gd name="connsiteY9" fmla="*/ 0 h 12192001"/>
              <a:gd name="connsiteX10" fmla="*/ 805041 w 805041"/>
              <a:gd name="connsiteY10" fmla="*/ 0 h 12192001"/>
              <a:gd name="connsiteX11" fmla="*/ 805040 w 805041"/>
              <a:gd name="connsiteY11" fmla="*/ 12192001 h 1219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5041" h="12192001">
                <a:moveTo>
                  <a:pt x="0" y="12192001"/>
                </a:moveTo>
                <a:lnTo>
                  <a:pt x="2268" y="11635931"/>
                </a:lnTo>
                <a:cubicBezTo>
                  <a:pt x="6616" y="10932425"/>
                  <a:pt x="16553" y="10139742"/>
                  <a:pt x="39265" y="9246579"/>
                </a:cubicBezTo>
                <a:cubicBezTo>
                  <a:pt x="79643" y="7976300"/>
                  <a:pt x="79643" y="7976300"/>
                  <a:pt x="79643" y="7976300"/>
                </a:cubicBezTo>
                <a:cubicBezTo>
                  <a:pt x="79643" y="7722245"/>
                  <a:pt x="39265" y="7468190"/>
                  <a:pt x="39265" y="7150621"/>
                </a:cubicBezTo>
                <a:cubicBezTo>
                  <a:pt x="39265" y="6833051"/>
                  <a:pt x="39265" y="6578996"/>
                  <a:pt x="39265" y="6515481"/>
                </a:cubicBezTo>
                <a:cubicBezTo>
                  <a:pt x="39265" y="4864121"/>
                  <a:pt x="39265" y="4864121"/>
                  <a:pt x="39265" y="4864121"/>
                </a:cubicBezTo>
                <a:cubicBezTo>
                  <a:pt x="79645" y="2958705"/>
                  <a:pt x="79645" y="2958705"/>
                  <a:pt x="79645" y="2958705"/>
                </a:cubicBezTo>
                <a:cubicBezTo>
                  <a:pt x="68288" y="1726140"/>
                  <a:pt x="60126" y="840233"/>
                  <a:pt x="54260" y="203487"/>
                </a:cubicBezTo>
                <a:lnTo>
                  <a:pt x="52385" y="0"/>
                </a:lnTo>
                <a:lnTo>
                  <a:pt x="805041" y="0"/>
                </a:lnTo>
                <a:lnTo>
                  <a:pt x="805040" y="12192001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175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822F368-138D-4537-B730-F699CA3A8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5336FC-0055-4ABA-BB8E-7AF6FBDC7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888C72-B0C0-401A-9858-BBEAAF10C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9567" y="619199"/>
            <a:ext cx="9492866" cy="576000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pPr algn="ctr"/>
            <a:r>
              <a:rPr lang="en-US" spc="-100"/>
              <a:t>QUADROTOR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A68B0-AFC9-498A-A5A6-06D51F841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9568" y="1265256"/>
            <a:ext cx="9492866" cy="340414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algn="ctr">
              <a:buNone/>
            </a:pPr>
            <a:r>
              <a:rPr lang="en-US" b="1">
                <a:solidFill>
                  <a:schemeClr val="tx2">
                    <a:lumMod val="90000"/>
                  </a:schemeClr>
                </a:solidFill>
              </a:rPr>
              <a:t>DYNAMICS MODEL AND POSITION ESTIMATION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8F3AECA-1E28-4DB0-901D-747B82759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89400" y="406270"/>
            <a:ext cx="684878" cy="1449344"/>
            <a:chOff x="643527" y="1187494"/>
            <a:chExt cx="1434178" cy="3035022"/>
          </a:xfrm>
        </p:grpSpPr>
        <p:sp>
          <p:nvSpPr>
            <p:cNvPr id="21" name="Freeform 78">
              <a:extLst>
                <a:ext uri="{FF2B5EF4-FFF2-40B4-BE49-F238E27FC236}">
                  <a16:creationId xmlns:a16="http://schemas.microsoft.com/office/drawing/2014/main" id="{F137E6B0-A1AA-47FF-AAB8-9E5D6B701C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083914" y="3331230"/>
              <a:ext cx="879143" cy="903430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2" name="Freeform 79">
              <a:extLst>
                <a:ext uri="{FF2B5EF4-FFF2-40B4-BE49-F238E27FC236}">
                  <a16:creationId xmlns:a16="http://schemas.microsoft.com/office/drawing/2014/main" id="{F72FB821-5AF0-4EA1-B84B-D5E12D833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869193" y="1989904"/>
              <a:ext cx="743890" cy="1195221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3" name="Freeform 85">
              <a:extLst>
                <a:ext uri="{FF2B5EF4-FFF2-40B4-BE49-F238E27FC236}">
                  <a16:creationId xmlns:a16="http://schemas.microsoft.com/office/drawing/2014/main" id="{DFE0F740-8A45-42B9-BEF6-A75329504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316205" y="967005"/>
              <a:ext cx="541011" cy="981989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214C51D-3B74-4CCB-82B8-A184460FC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25210" y="268794"/>
            <a:ext cx="632305" cy="1606552"/>
            <a:chOff x="10224385" y="954724"/>
            <a:chExt cx="1324087" cy="3364228"/>
          </a:xfrm>
        </p:grpSpPr>
        <p:sp>
          <p:nvSpPr>
            <p:cNvPr id="26" name="Freeform 80">
              <a:extLst>
                <a:ext uri="{FF2B5EF4-FFF2-40B4-BE49-F238E27FC236}">
                  <a16:creationId xmlns:a16="http://schemas.microsoft.com/office/drawing/2014/main" id="{66CD91DA-BDB8-476E-8111-2918188D6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62739" y="2385730"/>
              <a:ext cx="985733" cy="504616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7" name="Freeform 84">
              <a:extLst>
                <a:ext uri="{FF2B5EF4-FFF2-40B4-BE49-F238E27FC236}">
                  <a16:creationId xmlns:a16="http://schemas.microsoft.com/office/drawing/2014/main" id="{576CF7BA-63E8-47BF-AB8E-E9134BE8E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874527">
              <a:off x="10288245" y="954724"/>
              <a:ext cx="852074" cy="892781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8" name="Freeform 87">
              <a:extLst>
                <a:ext uri="{FF2B5EF4-FFF2-40B4-BE49-F238E27FC236}">
                  <a16:creationId xmlns:a16="http://schemas.microsoft.com/office/drawing/2014/main" id="{C0C95E2B-D068-4E18-85DE-266A42E6C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20630858">
              <a:off x="10224385" y="3437261"/>
              <a:ext cx="824227" cy="881691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3B55AC7F-BE52-4BD1-9210-99A8CEF18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5388" y="1961357"/>
            <a:ext cx="2985530" cy="3954345"/>
          </a:xfrm>
          <a:custGeom>
            <a:avLst/>
            <a:gdLst/>
            <a:ahLst/>
            <a:cxnLst/>
            <a:rect l="l" t="t" r="r" b="b"/>
            <a:pathLst>
              <a:path w="5184162" h="3131903">
                <a:moveTo>
                  <a:pt x="0" y="0"/>
                </a:moveTo>
                <a:lnTo>
                  <a:pt x="5184162" y="0"/>
                </a:lnTo>
                <a:lnTo>
                  <a:pt x="5184162" y="3131903"/>
                </a:lnTo>
                <a:lnTo>
                  <a:pt x="0" y="3131903"/>
                </a:ln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EECD0F-2047-4334-915C-BA2C4AAAD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1926" y="1961357"/>
            <a:ext cx="6563488" cy="4020137"/>
          </a:xfrm>
          <a:custGeom>
            <a:avLst/>
            <a:gdLst/>
            <a:ahLst/>
            <a:cxnLst/>
            <a:rect l="l" t="t" r="r" b="b"/>
            <a:pathLst>
              <a:path w="5184163" h="3131903">
                <a:moveTo>
                  <a:pt x="0" y="0"/>
                </a:moveTo>
                <a:lnTo>
                  <a:pt x="5184163" y="0"/>
                </a:lnTo>
                <a:lnTo>
                  <a:pt x="5184163" y="3131903"/>
                </a:lnTo>
                <a:lnTo>
                  <a:pt x="0" y="3131903"/>
                </a:lnTo>
                <a:close/>
              </a:path>
            </a:pathLst>
          </a:custGeom>
        </p:spPr>
      </p:pic>
      <p:sp useBgFill="1">
        <p:nvSpPr>
          <p:cNvPr id="30" name="Freeform: Shape 29">
            <a:extLst>
              <a:ext uri="{FF2B5EF4-FFF2-40B4-BE49-F238E27FC236}">
                <a16:creationId xmlns:a16="http://schemas.microsoft.com/office/drawing/2014/main" id="{61DBDC3E-EFBF-429B-957B-6C76FFB449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5693480" y="359481"/>
            <a:ext cx="805041" cy="12192001"/>
          </a:xfrm>
          <a:custGeom>
            <a:avLst/>
            <a:gdLst>
              <a:gd name="connsiteX0" fmla="*/ 0 w 805041"/>
              <a:gd name="connsiteY0" fmla="*/ 12192001 h 12192001"/>
              <a:gd name="connsiteX1" fmla="*/ 2268 w 805041"/>
              <a:gd name="connsiteY1" fmla="*/ 11635931 h 12192001"/>
              <a:gd name="connsiteX2" fmla="*/ 39265 w 805041"/>
              <a:gd name="connsiteY2" fmla="*/ 9246579 h 12192001"/>
              <a:gd name="connsiteX3" fmla="*/ 79643 w 805041"/>
              <a:gd name="connsiteY3" fmla="*/ 7976300 h 12192001"/>
              <a:gd name="connsiteX4" fmla="*/ 39265 w 805041"/>
              <a:gd name="connsiteY4" fmla="*/ 7150621 h 12192001"/>
              <a:gd name="connsiteX5" fmla="*/ 39265 w 805041"/>
              <a:gd name="connsiteY5" fmla="*/ 6515481 h 12192001"/>
              <a:gd name="connsiteX6" fmla="*/ 39265 w 805041"/>
              <a:gd name="connsiteY6" fmla="*/ 4864121 h 12192001"/>
              <a:gd name="connsiteX7" fmla="*/ 79645 w 805041"/>
              <a:gd name="connsiteY7" fmla="*/ 2958705 h 12192001"/>
              <a:gd name="connsiteX8" fmla="*/ 54260 w 805041"/>
              <a:gd name="connsiteY8" fmla="*/ 203487 h 12192001"/>
              <a:gd name="connsiteX9" fmla="*/ 52385 w 805041"/>
              <a:gd name="connsiteY9" fmla="*/ 0 h 12192001"/>
              <a:gd name="connsiteX10" fmla="*/ 805041 w 805041"/>
              <a:gd name="connsiteY10" fmla="*/ 0 h 12192001"/>
              <a:gd name="connsiteX11" fmla="*/ 805040 w 805041"/>
              <a:gd name="connsiteY11" fmla="*/ 12192001 h 1219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5041" h="12192001">
                <a:moveTo>
                  <a:pt x="0" y="12192001"/>
                </a:moveTo>
                <a:lnTo>
                  <a:pt x="2268" y="11635931"/>
                </a:lnTo>
                <a:cubicBezTo>
                  <a:pt x="6616" y="10932425"/>
                  <a:pt x="16553" y="10139742"/>
                  <a:pt x="39265" y="9246579"/>
                </a:cubicBezTo>
                <a:cubicBezTo>
                  <a:pt x="79643" y="7976300"/>
                  <a:pt x="79643" y="7976300"/>
                  <a:pt x="79643" y="7976300"/>
                </a:cubicBezTo>
                <a:cubicBezTo>
                  <a:pt x="79643" y="7722245"/>
                  <a:pt x="39265" y="7468190"/>
                  <a:pt x="39265" y="7150621"/>
                </a:cubicBezTo>
                <a:cubicBezTo>
                  <a:pt x="39265" y="6833051"/>
                  <a:pt x="39265" y="6578996"/>
                  <a:pt x="39265" y="6515481"/>
                </a:cubicBezTo>
                <a:cubicBezTo>
                  <a:pt x="39265" y="4864121"/>
                  <a:pt x="39265" y="4864121"/>
                  <a:pt x="39265" y="4864121"/>
                </a:cubicBezTo>
                <a:cubicBezTo>
                  <a:pt x="79645" y="2958705"/>
                  <a:pt x="79645" y="2958705"/>
                  <a:pt x="79645" y="2958705"/>
                </a:cubicBezTo>
                <a:cubicBezTo>
                  <a:pt x="68288" y="1726140"/>
                  <a:pt x="60126" y="840233"/>
                  <a:pt x="54260" y="203487"/>
                </a:cubicBezTo>
                <a:lnTo>
                  <a:pt x="52385" y="0"/>
                </a:lnTo>
                <a:lnTo>
                  <a:pt x="805041" y="0"/>
                </a:lnTo>
                <a:lnTo>
                  <a:pt x="805040" y="12192001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428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2A384-4D2E-44F7-8DFF-F7961CA10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10870562" cy="593408"/>
          </a:xfrm>
        </p:spPr>
        <p:txBody>
          <a:bodyPr/>
          <a:lstStyle/>
          <a:p>
            <a:r>
              <a:rPr lang="en-US"/>
              <a:t>CONCLUSIONS &amp; 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1B396-8048-4DCF-A332-2CDDC580E1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0000" y="1322400"/>
            <a:ext cx="5054600" cy="4453775"/>
          </a:xfrm>
        </p:spPr>
        <p:txBody>
          <a:bodyPr vert="horz" lIns="0" tIns="0" rIns="0" bIns="0" rtlCol="0" anchor="t">
            <a:normAutofit lnSpcReduction="10000"/>
          </a:bodyPr>
          <a:lstStyle/>
          <a:p>
            <a:r>
              <a:rPr lang="en-US" b="1">
                <a:solidFill>
                  <a:srgbClr val="FFFFFF">
                    <a:alpha val="58000"/>
                  </a:srgbClr>
                </a:solidFill>
              </a:rPr>
              <a:t>CONCLUSIONS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180 </a:t>
            </a:r>
            <a:r>
              <a:rPr lang="en-US">
                <a:ea typeface="+mn-lt"/>
                <a:cs typeface="+mn-lt"/>
              </a:rPr>
              <a:t>° </a:t>
            </a:r>
            <a:r>
              <a:rPr lang="en-US">
                <a:solidFill>
                  <a:srgbClr val="FFFFFF">
                    <a:alpha val="58000"/>
                  </a:srgbClr>
                </a:solidFill>
              </a:rPr>
              <a:t>coordinated turn with a radius of approx. 257m. within 30.2 secs. (Fixed Wing)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The simulation for Fixed Wing was performed for 500 secs. 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The multi-rotor simulation was performed for 1500 secs. 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Both Fixed Wing and multi-rotor were able to complete all the maneuvers successfully. </a:t>
            </a:r>
          </a:p>
          <a:p>
            <a:endParaRPr lang="en-US">
              <a:solidFill>
                <a:srgbClr val="FFFFFF">
                  <a:alpha val="58000"/>
                </a:srgbClr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62BCFE-3B38-44C5-8FED-B4738A46D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58400" y="1210640"/>
            <a:ext cx="5013961" cy="4565536"/>
          </a:xfrm>
        </p:spPr>
        <p:txBody>
          <a:bodyPr vert="horz" lIns="0" tIns="0" rIns="0" bIns="0" rtlCol="0" anchor="t">
            <a:normAutofit lnSpcReduction="10000"/>
          </a:bodyPr>
          <a:lstStyle/>
          <a:p>
            <a:r>
              <a:rPr lang="en-US" b="1">
                <a:solidFill>
                  <a:srgbClr val="FFFFFF">
                    <a:alpha val="58000"/>
                  </a:srgbClr>
                </a:solidFill>
              </a:rPr>
              <a:t>LESSONS LEARNED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Difference between Linearized and Non-Linearized control models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Using theoretical approaches like Momentum Flight Theory to understand performance of UAS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Deviation in data because of inconsistencies 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Importance of PID Control (simple, yet effective)</a:t>
            </a:r>
          </a:p>
          <a:p>
            <a:endParaRPr lang="en-US">
              <a:solidFill>
                <a:srgbClr val="FFFFFF">
                  <a:alpha val="58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9783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ADB4A-19F7-44C0-8BB8-A6DE5454B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B63DCA-97C6-4C95-A859-A0C475E496A5}"/>
              </a:ext>
            </a:extLst>
          </p:cNvPr>
          <p:cNvSpPr txBox="1"/>
          <p:nvPr/>
        </p:nvSpPr>
        <p:spPr>
          <a:xfrm>
            <a:off x="4155440" y="2783840"/>
            <a:ext cx="378968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60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935253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7D090-6C76-413E-B594-C9D9CCFE2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10606402" cy="573088"/>
          </a:xfrm>
        </p:spPr>
        <p:txBody>
          <a:bodyPr/>
          <a:lstStyle/>
          <a:p>
            <a:r>
              <a:rPr lang="en-US"/>
              <a:t>PROJECT MISSION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FE418C-2C40-4FAD-B62B-E783E45892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To design and develop UAS for two types of configuration: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1. Fixed-Wing sUAS configuration (Aerosonde UAV)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2. Multi-rotor Drone development (Quadrotor)</a:t>
            </a:r>
          </a:p>
        </p:txBody>
      </p:sp>
    </p:spTree>
    <p:extLst>
      <p:ext uri="{BB962C8B-B14F-4D97-AF65-F5344CB8AC3E}">
        <p14:creationId xmlns:p14="http://schemas.microsoft.com/office/powerpoint/2010/main" val="380644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B818E-DB2C-4B92-9FC7-D31C2B393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10768962" cy="562928"/>
          </a:xfrm>
        </p:spPr>
        <p:txBody>
          <a:bodyPr/>
          <a:lstStyle/>
          <a:p>
            <a:r>
              <a:rPr lang="en-US"/>
              <a:t>FIXED-WING sUAS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D58F68-1D6A-46AC-80F7-A1546ACC0D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241120"/>
            <a:ext cx="11195685" cy="5320335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To develop a Fixed-wing UAS system (Design &amp; Analysis) and perform the following: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1. </a:t>
            </a:r>
            <a:r>
              <a:rPr lang="en-US">
                <a:ea typeface="+mn-lt"/>
                <a:cs typeface="+mn-lt"/>
              </a:rPr>
              <a:t>Estimate the sUAS flight range and endurance</a:t>
            </a:r>
          </a:p>
          <a:p>
            <a:r>
              <a:rPr lang="en-US">
                <a:ea typeface="+mn-lt"/>
                <a:cs typeface="+mn-lt"/>
              </a:rPr>
              <a:t>2. Develop the fixed-wing dynamics model</a:t>
            </a:r>
            <a:endParaRPr lang="en-US">
              <a:solidFill>
                <a:srgbClr val="FFFFFF">
                  <a:alpha val="58000"/>
                </a:srgbClr>
              </a:solidFill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3. Develop the altitude/speed control system</a:t>
            </a:r>
            <a:endParaRPr lang="en-US">
              <a:solidFill>
                <a:srgbClr val="FFFFFF">
                  <a:alpha val="58000"/>
                </a:srgbClr>
              </a:solidFill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4. Develop the Matlab/Simulink (linear) simulation model</a:t>
            </a:r>
            <a:endParaRPr lang="en-US">
              <a:solidFill>
                <a:srgbClr val="FFFFFF">
                  <a:alpha val="58000"/>
                </a:srgbClr>
              </a:solidFill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5. Conduct simulations, perform data collection and analysis of the vehicle performing the following maneuvers in sequence: </a:t>
            </a:r>
          </a:p>
          <a:p>
            <a:r>
              <a:rPr lang="en-US">
                <a:ea typeface="+mn-lt"/>
                <a:cs typeface="+mn-lt"/>
              </a:rPr>
              <a:t>(a) steady level flight for 1000 m at an altitude of 2000 m above sea level</a:t>
            </a:r>
            <a:endParaRPr lang="en-US">
              <a:solidFill>
                <a:srgbClr val="FFFFFF">
                  <a:alpha val="58000"/>
                </a:srgbClr>
              </a:solidFill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(b) 180◦ coordinated turn with a radius of curvature of 250 m </a:t>
            </a:r>
            <a:endParaRPr lang="en-US">
              <a:solidFill>
                <a:srgbClr val="FFFFFF">
                  <a:alpha val="58000"/>
                </a:srgbClr>
              </a:solidFill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(c) descend to steady level flight at an altitude of 1000 m above sea level.</a:t>
            </a:r>
            <a:endParaRPr lang="en-US">
              <a:solidFill>
                <a:srgbClr val="FFFFFF">
                  <a:alpha val="58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5151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B818E-DB2C-4B92-9FC7-D31C2B393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10768962" cy="562928"/>
          </a:xfrm>
        </p:spPr>
        <p:txBody>
          <a:bodyPr/>
          <a:lstStyle/>
          <a:p>
            <a:r>
              <a:rPr lang="en-US"/>
              <a:t>MULTI-ROTOR UAS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D58F68-1D6A-46AC-80F7-A1546ACC0D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241120"/>
            <a:ext cx="11195685" cy="5320335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To develop a quadrotor UAS system (Design &amp; Analysis) and perform the following: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1. </a:t>
            </a:r>
            <a:r>
              <a:rPr lang="en-US">
                <a:ea typeface="+mn-lt"/>
                <a:cs typeface="+mn-lt"/>
              </a:rPr>
              <a:t>Estimate the sUAS flight range and endurance</a:t>
            </a:r>
          </a:p>
          <a:p>
            <a:r>
              <a:rPr lang="en-US">
                <a:ea typeface="+mn-lt"/>
                <a:cs typeface="+mn-lt"/>
              </a:rPr>
              <a:t>2. Develop the quadrotor dynamics model</a:t>
            </a:r>
            <a:endParaRPr lang="en-US">
              <a:solidFill>
                <a:srgbClr val="FFFFFF">
                  <a:alpha val="58000"/>
                </a:srgbClr>
              </a:solidFill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3. Develop the position/orientation control system with state estimation</a:t>
            </a:r>
            <a:endParaRPr lang="en-US">
              <a:solidFill>
                <a:srgbClr val="FFFFFF">
                  <a:alpha val="58000"/>
                </a:srgbClr>
              </a:solidFill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4. Develop the Matlab/Simulink (linear) simulation model</a:t>
            </a:r>
            <a:endParaRPr lang="en-US">
              <a:solidFill>
                <a:srgbClr val="FFFFFF">
                  <a:alpha val="58000"/>
                </a:srgbClr>
              </a:solidFill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5. Conduct simulations, perform data collection and analysis of the vehicle performing the following maneuvers in sequence: </a:t>
            </a:r>
          </a:p>
          <a:p>
            <a:r>
              <a:rPr lang="en-US">
                <a:ea typeface="+mn-lt"/>
                <a:cs typeface="+mn-lt"/>
              </a:rPr>
              <a:t>(a) take off and hover at 2 meters above origin </a:t>
            </a:r>
          </a:p>
          <a:p>
            <a:r>
              <a:rPr lang="en-US">
                <a:ea typeface="+mn-lt"/>
                <a:cs typeface="+mn-lt"/>
              </a:rPr>
              <a:t>(b) fly to the first target (x = 5 m, y = 6 m, h = 4 m) and hover</a:t>
            </a:r>
            <a:endParaRPr lang="en-US">
              <a:solidFill>
                <a:srgbClr val="FFFFFF">
                  <a:alpha val="58000"/>
                </a:srgbClr>
              </a:solidFill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(c) fly to the second target (x = -5 m, y = -6 m, h = 4 m) and hover </a:t>
            </a:r>
          </a:p>
          <a:p>
            <a:r>
              <a:rPr lang="en-US">
                <a:ea typeface="+mn-lt"/>
                <a:cs typeface="+mn-lt"/>
              </a:rPr>
              <a:t>(d) return to 2 meters above origin and land</a:t>
            </a:r>
            <a:endParaRPr lang="en-US">
              <a:solidFill>
                <a:srgbClr val="FFFFFF">
                  <a:alpha val="58000"/>
                </a:srgbClr>
              </a:solidFill>
              <a:ea typeface="+mn-lt"/>
              <a:cs typeface="+mn-lt"/>
            </a:endParaRPr>
          </a:p>
          <a:p>
            <a:endParaRPr lang="en-US">
              <a:solidFill>
                <a:srgbClr val="FFFFFF">
                  <a:alpha val="58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4535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2A384-4D2E-44F7-8DFF-F7961CA10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10870562" cy="593408"/>
          </a:xfrm>
        </p:spPr>
        <p:txBody>
          <a:bodyPr/>
          <a:lstStyle/>
          <a:p>
            <a:r>
              <a:rPr lang="en-US">
                <a:ea typeface="+mj-lt"/>
                <a:cs typeface="+mj-lt"/>
              </a:rPr>
              <a:t>FIXED-WING sUAS DEVELOPMENT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1B396-8048-4DCF-A332-2CDDC580E1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0000" y="1322400"/>
            <a:ext cx="5054600" cy="4453775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RANGE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Max. Range = 379.04 kms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Formula Used:</a:t>
            </a:r>
          </a:p>
          <a:p>
            <a:endParaRPr lang="en-US">
              <a:solidFill>
                <a:srgbClr val="FFFFFF">
                  <a:alpha val="58000"/>
                </a:srgbClr>
              </a:solidFill>
            </a:endParaRPr>
          </a:p>
          <a:p>
            <a:endParaRPr lang="en-US">
              <a:solidFill>
                <a:srgbClr val="FFFFFF">
                  <a:alpha val="58000"/>
                </a:srgbClr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62BCFE-3B38-44C5-8FED-B4738A46D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58400" y="1210640"/>
            <a:ext cx="5013961" cy="4565536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ENDURANCE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Max. Endurance = 5.44 hours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Formula Used:</a:t>
            </a:r>
          </a:p>
          <a:p>
            <a:endParaRPr lang="en-US">
              <a:solidFill>
                <a:srgbClr val="FFFFFF">
                  <a:alpha val="58000"/>
                </a:srgbClr>
              </a:solidFill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C59F480F-B2A0-4067-B80B-C1CC13905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520" y="2836903"/>
            <a:ext cx="4521200" cy="2626915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5B4A92F6-D02C-4A38-ABDA-2DEB227CDB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9051" y="2836074"/>
            <a:ext cx="4490720" cy="26346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2854CC-C28F-4882-A760-92CF665BCA1A}"/>
              </a:ext>
            </a:extLst>
          </p:cNvPr>
          <p:cNvSpPr txBox="1"/>
          <p:nvPr/>
        </p:nvSpPr>
        <p:spPr>
          <a:xfrm>
            <a:off x="2611120" y="6045200"/>
            <a:ext cx="71120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Source: Lecture Notes, Chap-6, AER 1216 – Fundamentals of UAVs</a:t>
            </a:r>
          </a:p>
        </p:txBody>
      </p:sp>
    </p:spTree>
    <p:extLst>
      <p:ext uri="{BB962C8B-B14F-4D97-AF65-F5344CB8AC3E}">
        <p14:creationId xmlns:p14="http://schemas.microsoft.com/office/powerpoint/2010/main" val="2553038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A20E4EF1-6AA9-4634-A88F-493037806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DD0558E7-61D4-43D8-ADB8-96DE971186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888C72-B0C0-401A-9858-BBEAAF10C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9567" y="619199"/>
            <a:ext cx="9492866" cy="492443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pPr algn="ctr"/>
            <a:r>
              <a:rPr lang="en-US" spc="-100"/>
              <a:t>FIXED-WING sUAS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A68B0-AFC9-498A-A5A6-06D51F841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9568" y="1265256"/>
            <a:ext cx="9492866" cy="340414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algn="ctr">
              <a:buNone/>
            </a:pPr>
            <a:r>
              <a:rPr lang="en-US">
                <a:solidFill>
                  <a:schemeClr val="tx2">
                    <a:lumMod val="90000"/>
                  </a:schemeClr>
                </a:solidFill>
              </a:rPr>
              <a:t>DYNAMICS MODEL: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C8F3AECA-1E28-4DB0-901D-747B82759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89400" y="406270"/>
            <a:ext cx="684878" cy="1449344"/>
            <a:chOff x="643527" y="1187494"/>
            <a:chExt cx="1434178" cy="3035022"/>
          </a:xfrm>
        </p:grpSpPr>
        <p:sp>
          <p:nvSpPr>
            <p:cNvPr id="75" name="Freeform 78">
              <a:extLst>
                <a:ext uri="{FF2B5EF4-FFF2-40B4-BE49-F238E27FC236}">
                  <a16:creationId xmlns:a16="http://schemas.microsoft.com/office/drawing/2014/main" id="{F137E6B0-A1AA-47FF-AAB8-9E5D6B701C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083914" y="3331230"/>
              <a:ext cx="879143" cy="903430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76" name="Freeform 79">
              <a:extLst>
                <a:ext uri="{FF2B5EF4-FFF2-40B4-BE49-F238E27FC236}">
                  <a16:creationId xmlns:a16="http://schemas.microsoft.com/office/drawing/2014/main" id="{F72FB821-5AF0-4EA1-B84B-D5E12D833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869193" y="1989904"/>
              <a:ext cx="743890" cy="1195221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77" name="Freeform 85">
              <a:extLst>
                <a:ext uri="{FF2B5EF4-FFF2-40B4-BE49-F238E27FC236}">
                  <a16:creationId xmlns:a16="http://schemas.microsoft.com/office/drawing/2014/main" id="{DFE0F740-8A45-42B9-BEF6-A75329504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316205" y="967005"/>
              <a:ext cx="541011" cy="981989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3214C51D-3B74-4CCB-82B8-A184460FC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25210" y="268794"/>
            <a:ext cx="632305" cy="1606552"/>
            <a:chOff x="10224385" y="954724"/>
            <a:chExt cx="1324087" cy="3364228"/>
          </a:xfrm>
        </p:grpSpPr>
        <p:sp>
          <p:nvSpPr>
            <p:cNvPr id="80" name="Freeform 80">
              <a:extLst>
                <a:ext uri="{FF2B5EF4-FFF2-40B4-BE49-F238E27FC236}">
                  <a16:creationId xmlns:a16="http://schemas.microsoft.com/office/drawing/2014/main" id="{66CD91DA-BDB8-476E-8111-2918188D6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62739" y="2385730"/>
              <a:ext cx="985733" cy="504616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81" name="Freeform 84">
              <a:extLst>
                <a:ext uri="{FF2B5EF4-FFF2-40B4-BE49-F238E27FC236}">
                  <a16:creationId xmlns:a16="http://schemas.microsoft.com/office/drawing/2014/main" id="{576CF7BA-63E8-47BF-AB8E-E9134BE8E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874527">
              <a:off x="10288245" y="954724"/>
              <a:ext cx="852074" cy="892781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82" name="Freeform 87">
              <a:extLst>
                <a:ext uri="{FF2B5EF4-FFF2-40B4-BE49-F238E27FC236}">
                  <a16:creationId xmlns:a16="http://schemas.microsoft.com/office/drawing/2014/main" id="{C0C95E2B-D068-4E18-85DE-266A42E6C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20630858">
              <a:off x="10224385" y="3437261"/>
              <a:ext cx="824227" cy="881691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DC6D2CFE-E14F-4BB0-80F8-C3E5F9D77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32" y="1759284"/>
            <a:ext cx="8982246" cy="3705177"/>
          </a:xfrm>
          <a:custGeom>
            <a:avLst/>
            <a:gdLst/>
            <a:ahLst/>
            <a:cxnLst/>
            <a:rect l="l" t="t" r="r" b="b"/>
            <a:pathLst>
              <a:path w="10728325" h="3132136">
                <a:moveTo>
                  <a:pt x="0" y="0"/>
                </a:moveTo>
                <a:lnTo>
                  <a:pt x="10728325" y="0"/>
                </a:lnTo>
                <a:lnTo>
                  <a:pt x="10728325" y="3132136"/>
                </a:lnTo>
                <a:lnTo>
                  <a:pt x="0" y="3132136"/>
                </a:lnTo>
                <a:close/>
              </a:path>
            </a:pathLst>
          </a:custGeom>
        </p:spPr>
      </p:pic>
      <p:sp useBgFill="1">
        <p:nvSpPr>
          <p:cNvPr id="84" name="Freeform: Shape 83">
            <a:extLst>
              <a:ext uri="{FF2B5EF4-FFF2-40B4-BE49-F238E27FC236}">
                <a16:creationId xmlns:a16="http://schemas.microsoft.com/office/drawing/2014/main" id="{61DBDC3E-EFBF-429B-957B-6C76FFB449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5693480" y="359481"/>
            <a:ext cx="805041" cy="12192001"/>
          </a:xfrm>
          <a:custGeom>
            <a:avLst/>
            <a:gdLst>
              <a:gd name="connsiteX0" fmla="*/ 0 w 805041"/>
              <a:gd name="connsiteY0" fmla="*/ 12192001 h 12192001"/>
              <a:gd name="connsiteX1" fmla="*/ 2268 w 805041"/>
              <a:gd name="connsiteY1" fmla="*/ 11635931 h 12192001"/>
              <a:gd name="connsiteX2" fmla="*/ 39265 w 805041"/>
              <a:gd name="connsiteY2" fmla="*/ 9246579 h 12192001"/>
              <a:gd name="connsiteX3" fmla="*/ 79643 w 805041"/>
              <a:gd name="connsiteY3" fmla="*/ 7976300 h 12192001"/>
              <a:gd name="connsiteX4" fmla="*/ 39265 w 805041"/>
              <a:gd name="connsiteY4" fmla="*/ 7150621 h 12192001"/>
              <a:gd name="connsiteX5" fmla="*/ 39265 w 805041"/>
              <a:gd name="connsiteY5" fmla="*/ 6515481 h 12192001"/>
              <a:gd name="connsiteX6" fmla="*/ 39265 w 805041"/>
              <a:gd name="connsiteY6" fmla="*/ 4864121 h 12192001"/>
              <a:gd name="connsiteX7" fmla="*/ 79645 w 805041"/>
              <a:gd name="connsiteY7" fmla="*/ 2958705 h 12192001"/>
              <a:gd name="connsiteX8" fmla="*/ 54260 w 805041"/>
              <a:gd name="connsiteY8" fmla="*/ 203487 h 12192001"/>
              <a:gd name="connsiteX9" fmla="*/ 52385 w 805041"/>
              <a:gd name="connsiteY9" fmla="*/ 0 h 12192001"/>
              <a:gd name="connsiteX10" fmla="*/ 805041 w 805041"/>
              <a:gd name="connsiteY10" fmla="*/ 0 h 12192001"/>
              <a:gd name="connsiteX11" fmla="*/ 805040 w 805041"/>
              <a:gd name="connsiteY11" fmla="*/ 12192001 h 1219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5041" h="12192001">
                <a:moveTo>
                  <a:pt x="0" y="12192001"/>
                </a:moveTo>
                <a:lnTo>
                  <a:pt x="2268" y="11635931"/>
                </a:lnTo>
                <a:cubicBezTo>
                  <a:pt x="6616" y="10932425"/>
                  <a:pt x="16553" y="10139742"/>
                  <a:pt x="39265" y="9246579"/>
                </a:cubicBezTo>
                <a:cubicBezTo>
                  <a:pt x="79643" y="7976300"/>
                  <a:pt x="79643" y="7976300"/>
                  <a:pt x="79643" y="7976300"/>
                </a:cubicBezTo>
                <a:cubicBezTo>
                  <a:pt x="79643" y="7722245"/>
                  <a:pt x="39265" y="7468190"/>
                  <a:pt x="39265" y="7150621"/>
                </a:cubicBezTo>
                <a:cubicBezTo>
                  <a:pt x="39265" y="6833051"/>
                  <a:pt x="39265" y="6578996"/>
                  <a:pt x="39265" y="6515481"/>
                </a:cubicBezTo>
                <a:cubicBezTo>
                  <a:pt x="39265" y="4864121"/>
                  <a:pt x="39265" y="4864121"/>
                  <a:pt x="39265" y="4864121"/>
                </a:cubicBezTo>
                <a:cubicBezTo>
                  <a:pt x="79645" y="2958705"/>
                  <a:pt x="79645" y="2958705"/>
                  <a:pt x="79645" y="2958705"/>
                </a:cubicBezTo>
                <a:cubicBezTo>
                  <a:pt x="68288" y="1726140"/>
                  <a:pt x="60126" y="840233"/>
                  <a:pt x="54260" y="203487"/>
                </a:cubicBezTo>
                <a:lnTo>
                  <a:pt x="52385" y="0"/>
                </a:lnTo>
                <a:lnTo>
                  <a:pt x="805041" y="0"/>
                </a:lnTo>
                <a:lnTo>
                  <a:pt x="805040" y="12192001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132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A20E4EF1-6AA9-4634-A88F-493037806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D0558E7-61D4-43D8-ADB8-96DE971186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888C72-B0C0-401A-9858-BBEAAF10C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9567" y="619199"/>
            <a:ext cx="9492866" cy="492443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pPr algn="ctr"/>
            <a:r>
              <a:rPr lang="en-US" spc="-100"/>
              <a:t>FIXED-WING sUAS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A68B0-AFC9-498A-A5A6-06D51F841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9568" y="1265256"/>
            <a:ext cx="9492866" cy="340414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algn="ctr">
              <a:buNone/>
            </a:pPr>
            <a:r>
              <a:rPr lang="en-US">
                <a:solidFill>
                  <a:schemeClr val="tx2">
                    <a:lumMod val="90000"/>
                  </a:schemeClr>
                </a:solidFill>
              </a:rPr>
              <a:t>ALTITUDE HOLD CONTROL: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8F3AECA-1E28-4DB0-901D-747B82759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89400" y="406270"/>
            <a:ext cx="684878" cy="1449344"/>
            <a:chOff x="643527" y="1187494"/>
            <a:chExt cx="1434178" cy="3035022"/>
          </a:xfrm>
        </p:grpSpPr>
        <p:sp>
          <p:nvSpPr>
            <p:cNvPr id="40" name="Freeform 78">
              <a:extLst>
                <a:ext uri="{FF2B5EF4-FFF2-40B4-BE49-F238E27FC236}">
                  <a16:creationId xmlns:a16="http://schemas.microsoft.com/office/drawing/2014/main" id="{F137E6B0-A1AA-47FF-AAB8-9E5D6B701C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083914" y="3331230"/>
              <a:ext cx="879143" cy="903430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41" name="Freeform 79">
              <a:extLst>
                <a:ext uri="{FF2B5EF4-FFF2-40B4-BE49-F238E27FC236}">
                  <a16:creationId xmlns:a16="http://schemas.microsoft.com/office/drawing/2014/main" id="{F72FB821-5AF0-4EA1-B84B-D5E12D833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869193" y="1989904"/>
              <a:ext cx="743890" cy="1195221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42" name="Freeform 85">
              <a:extLst>
                <a:ext uri="{FF2B5EF4-FFF2-40B4-BE49-F238E27FC236}">
                  <a16:creationId xmlns:a16="http://schemas.microsoft.com/office/drawing/2014/main" id="{DFE0F740-8A45-42B9-BEF6-A75329504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316205" y="967005"/>
              <a:ext cx="541011" cy="981989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214C51D-3B74-4CCB-82B8-A184460FC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25209" y="268793"/>
            <a:ext cx="632305" cy="1606552"/>
            <a:chOff x="10224385" y="954724"/>
            <a:chExt cx="1324087" cy="3364228"/>
          </a:xfrm>
        </p:grpSpPr>
        <p:sp>
          <p:nvSpPr>
            <p:cNvPr id="45" name="Freeform 80">
              <a:extLst>
                <a:ext uri="{FF2B5EF4-FFF2-40B4-BE49-F238E27FC236}">
                  <a16:creationId xmlns:a16="http://schemas.microsoft.com/office/drawing/2014/main" id="{66CD91DA-BDB8-476E-8111-2918188D6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62739" y="2385730"/>
              <a:ext cx="985733" cy="504616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46" name="Freeform 84">
              <a:extLst>
                <a:ext uri="{FF2B5EF4-FFF2-40B4-BE49-F238E27FC236}">
                  <a16:creationId xmlns:a16="http://schemas.microsoft.com/office/drawing/2014/main" id="{576CF7BA-63E8-47BF-AB8E-E9134BE8E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874527">
              <a:off x="10288245" y="954724"/>
              <a:ext cx="852074" cy="892781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47" name="Freeform 87">
              <a:extLst>
                <a:ext uri="{FF2B5EF4-FFF2-40B4-BE49-F238E27FC236}">
                  <a16:creationId xmlns:a16="http://schemas.microsoft.com/office/drawing/2014/main" id="{C0C95E2B-D068-4E18-85DE-266A42E6C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20630858">
              <a:off x="10224385" y="3437261"/>
              <a:ext cx="824227" cy="881691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B38593D4-257F-4109-B057-0A2698BDA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033" y="2013088"/>
            <a:ext cx="8859647" cy="3632455"/>
          </a:xfrm>
          <a:custGeom>
            <a:avLst/>
            <a:gdLst/>
            <a:ahLst/>
            <a:cxnLst/>
            <a:rect l="l" t="t" r="r" b="b"/>
            <a:pathLst>
              <a:path w="10728325" h="3132136">
                <a:moveTo>
                  <a:pt x="0" y="0"/>
                </a:moveTo>
                <a:lnTo>
                  <a:pt x="10728325" y="0"/>
                </a:lnTo>
                <a:lnTo>
                  <a:pt x="10728325" y="3132136"/>
                </a:lnTo>
                <a:lnTo>
                  <a:pt x="0" y="3132136"/>
                </a:lnTo>
                <a:close/>
              </a:path>
            </a:pathLst>
          </a:custGeom>
        </p:spPr>
      </p:pic>
      <p:sp useBgFill="1">
        <p:nvSpPr>
          <p:cNvPr id="49" name="Freeform: Shape 48">
            <a:extLst>
              <a:ext uri="{FF2B5EF4-FFF2-40B4-BE49-F238E27FC236}">
                <a16:creationId xmlns:a16="http://schemas.microsoft.com/office/drawing/2014/main" id="{61DBDC3E-EFBF-429B-957B-6C76FFB449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5693480" y="359481"/>
            <a:ext cx="805041" cy="12192001"/>
          </a:xfrm>
          <a:custGeom>
            <a:avLst/>
            <a:gdLst>
              <a:gd name="connsiteX0" fmla="*/ 0 w 805041"/>
              <a:gd name="connsiteY0" fmla="*/ 12192001 h 12192001"/>
              <a:gd name="connsiteX1" fmla="*/ 2268 w 805041"/>
              <a:gd name="connsiteY1" fmla="*/ 11635931 h 12192001"/>
              <a:gd name="connsiteX2" fmla="*/ 39265 w 805041"/>
              <a:gd name="connsiteY2" fmla="*/ 9246579 h 12192001"/>
              <a:gd name="connsiteX3" fmla="*/ 79643 w 805041"/>
              <a:gd name="connsiteY3" fmla="*/ 7976300 h 12192001"/>
              <a:gd name="connsiteX4" fmla="*/ 39265 w 805041"/>
              <a:gd name="connsiteY4" fmla="*/ 7150621 h 12192001"/>
              <a:gd name="connsiteX5" fmla="*/ 39265 w 805041"/>
              <a:gd name="connsiteY5" fmla="*/ 6515481 h 12192001"/>
              <a:gd name="connsiteX6" fmla="*/ 39265 w 805041"/>
              <a:gd name="connsiteY6" fmla="*/ 4864121 h 12192001"/>
              <a:gd name="connsiteX7" fmla="*/ 79645 w 805041"/>
              <a:gd name="connsiteY7" fmla="*/ 2958705 h 12192001"/>
              <a:gd name="connsiteX8" fmla="*/ 54260 w 805041"/>
              <a:gd name="connsiteY8" fmla="*/ 203487 h 12192001"/>
              <a:gd name="connsiteX9" fmla="*/ 52385 w 805041"/>
              <a:gd name="connsiteY9" fmla="*/ 0 h 12192001"/>
              <a:gd name="connsiteX10" fmla="*/ 805041 w 805041"/>
              <a:gd name="connsiteY10" fmla="*/ 0 h 12192001"/>
              <a:gd name="connsiteX11" fmla="*/ 805040 w 805041"/>
              <a:gd name="connsiteY11" fmla="*/ 12192001 h 1219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5041" h="12192001">
                <a:moveTo>
                  <a:pt x="0" y="12192001"/>
                </a:moveTo>
                <a:lnTo>
                  <a:pt x="2268" y="11635931"/>
                </a:lnTo>
                <a:cubicBezTo>
                  <a:pt x="6616" y="10932425"/>
                  <a:pt x="16553" y="10139742"/>
                  <a:pt x="39265" y="9246579"/>
                </a:cubicBezTo>
                <a:cubicBezTo>
                  <a:pt x="79643" y="7976300"/>
                  <a:pt x="79643" y="7976300"/>
                  <a:pt x="79643" y="7976300"/>
                </a:cubicBezTo>
                <a:cubicBezTo>
                  <a:pt x="79643" y="7722245"/>
                  <a:pt x="39265" y="7468190"/>
                  <a:pt x="39265" y="7150621"/>
                </a:cubicBezTo>
                <a:cubicBezTo>
                  <a:pt x="39265" y="6833051"/>
                  <a:pt x="39265" y="6578996"/>
                  <a:pt x="39265" y="6515481"/>
                </a:cubicBezTo>
                <a:cubicBezTo>
                  <a:pt x="39265" y="4864121"/>
                  <a:pt x="39265" y="4864121"/>
                  <a:pt x="39265" y="4864121"/>
                </a:cubicBezTo>
                <a:cubicBezTo>
                  <a:pt x="79645" y="2958705"/>
                  <a:pt x="79645" y="2958705"/>
                  <a:pt x="79645" y="2958705"/>
                </a:cubicBezTo>
                <a:cubicBezTo>
                  <a:pt x="68288" y="1726140"/>
                  <a:pt x="60126" y="840233"/>
                  <a:pt x="54260" y="203487"/>
                </a:cubicBezTo>
                <a:lnTo>
                  <a:pt x="52385" y="0"/>
                </a:lnTo>
                <a:lnTo>
                  <a:pt x="805041" y="0"/>
                </a:lnTo>
                <a:lnTo>
                  <a:pt x="805040" y="12192001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000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88C72-B0C0-401A-9858-BBEAAF10C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960" y="466800"/>
            <a:ext cx="11043282" cy="613728"/>
          </a:xfrm>
        </p:spPr>
        <p:txBody>
          <a:bodyPr/>
          <a:lstStyle/>
          <a:p>
            <a:r>
              <a:rPr lang="en-US">
                <a:ea typeface="+mj-lt"/>
                <a:cs typeface="+mj-lt"/>
              </a:rPr>
              <a:t>FIXED-WING sUAS DEVELOPMENT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A68B0-AFC9-498A-A5A6-06D51F841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0960" y="1281760"/>
            <a:ext cx="10850245" cy="5350815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SIMULATION &amp; MANEUVERS:</a:t>
            </a:r>
            <a:endParaRPr lang="en-US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B77C0082-AD7A-40B5-9E03-4A3F8B7DF75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797" y="1775885"/>
            <a:ext cx="4368212" cy="2457119"/>
          </a:xfrm>
          <a:prstGeom prst="rect">
            <a:avLst/>
          </a:prstGeom>
        </p:spPr>
      </p:pic>
      <p:pic>
        <p:nvPicPr>
          <p:cNvPr id="7" name="Picture 6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8F69049A-2FAF-491F-BE69-1D31F2BBFF5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088" y="1775885"/>
            <a:ext cx="4236513" cy="2383039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D0836FB6-DA1C-449C-A203-E9753F71F67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4492" y="4384719"/>
            <a:ext cx="4236517" cy="2383041"/>
          </a:xfrm>
          <a:prstGeom prst="rect">
            <a:avLst/>
          </a:prstGeom>
        </p:spPr>
      </p:pic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62C36E06-4659-40AC-AC01-C18F44A5AC1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088" y="4316300"/>
            <a:ext cx="4236516" cy="238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929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2A384-4D2E-44F7-8DFF-F7961CA10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10870562" cy="593408"/>
          </a:xfrm>
        </p:spPr>
        <p:txBody>
          <a:bodyPr/>
          <a:lstStyle/>
          <a:p>
            <a:r>
              <a:rPr lang="en-US">
                <a:ea typeface="+mj-lt"/>
                <a:cs typeface="+mj-lt"/>
              </a:rPr>
              <a:t>QUADROTOR DEVELOPMENT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1B396-8048-4DCF-A332-2CDDC580E1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0000" y="1322400"/>
            <a:ext cx="5054600" cy="4453775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b="1">
                <a:solidFill>
                  <a:srgbClr val="FFFFFF">
                    <a:alpha val="58000"/>
                  </a:srgbClr>
                </a:solidFill>
              </a:rPr>
              <a:t>RANGE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Max. Range = 34 kms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Forward Speed for range = 9.5 m/s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Formula Used: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Max. Range (min </a:t>
            </a:r>
            <a:r>
              <a:rPr lang="en-US" err="1">
                <a:solidFill>
                  <a:srgbClr val="FFFFFF">
                    <a:alpha val="58000"/>
                  </a:srgbClr>
                </a:solidFill>
              </a:rPr>
              <a:t>Ptot</a:t>
            </a:r>
            <a:r>
              <a:rPr lang="en-US">
                <a:solidFill>
                  <a:srgbClr val="FFFFFF">
                    <a:alpha val="58000"/>
                  </a:srgbClr>
                </a:solidFill>
              </a:rPr>
              <a:t>) speed= V/</a:t>
            </a:r>
            <a:r>
              <a:rPr lang="en-US" err="1">
                <a:solidFill>
                  <a:srgbClr val="FFFFFF">
                    <a:alpha val="58000"/>
                  </a:srgbClr>
                </a:solidFill>
              </a:rPr>
              <a:t>Vh</a:t>
            </a:r>
            <a:endParaRPr lang="en-US">
              <a:solidFill>
                <a:srgbClr val="FFFFFF">
                  <a:alpha val="58000"/>
                </a:srgbClr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62BCFE-3B38-44C5-8FED-B4738A46D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58400" y="1210640"/>
            <a:ext cx="5013961" cy="4565536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b="1">
                <a:solidFill>
                  <a:srgbClr val="FFFFFF">
                    <a:alpha val="58000"/>
                  </a:srgbClr>
                </a:solidFill>
              </a:rPr>
              <a:t>ENDURANCE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Max. Endurance = 68.1 minutes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Forward Speed for Endurance = 7 m/s</a:t>
            </a:r>
          </a:p>
          <a:p>
            <a:r>
              <a:rPr lang="en-US">
                <a:solidFill>
                  <a:srgbClr val="FFFFFF">
                    <a:alpha val="58000"/>
                  </a:srgbClr>
                </a:solidFill>
              </a:rPr>
              <a:t>Formula Used:</a:t>
            </a:r>
          </a:p>
          <a:p>
            <a:endParaRPr lang="en-US">
              <a:solidFill>
                <a:srgbClr val="FFFFFF">
                  <a:alpha val="58000"/>
                </a:srgb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CE4055-A573-4FB1-873E-528A2C9352CC}"/>
              </a:ext>
            </a:extLst>
          </p:cNvPr>
          <p:cNvSpPr txBox="1"/>
          <p:nvPr/>
        </p:nvSpPr>
        <p:spPr>
          <a:xfrm>
            <a:off x="2580640" y="6096000"/>
            <a:ext cx="5537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Approach Used: Momentum Forward Flight Theory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91AC6136-88A8-459B-A4C1-72317148A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5760" y="3426274"/>
            <a:ext cx="5130800" cy="2260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898357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AnalogousFromDarkSeedLeftStep">
      <a:dk1>
        <a:srgbClr val="000000"/>
      </a:dk1>
      <a:lt1>
        <a:srgbClr val="FFFFFF"/>
      </a:lt1>
      <a:dk2>
        <a:srgbClr val="1B282F"/>
      </a:dk2>
      <a:lt2>
        <a:srgbClr val="F0F3F0"/>
      </a:lt2>
      <a:accent1>
        <a:srgbClr val="DD33DB"/>
      </a:accent1>
      <a:accent2>
        <a:srgbClr val="8721CB"/>
      </a:accent2>
      <a:accent3>
        <a:srgbClr val="5334DD"/>
      </a:accent3>
      <a:accent4>
        <a:srgbClr val="2149CB"/>
      </a:accent4>
      <a:accent5>
        <a:srgbClr val="33A2DD"/>
      </a:accent5>
      <a:accent6>
        <a:srgbClr val="1FC1B5"/>
      </a:accent6>
      <a:hlink>
        <a:srgbClr val="3F7DBF"/>
      </a:hlink>
      <a:folHlink>
        <a:srgbClr val="7F7F7F"/>
      </a:folHlink>
    </a:clrScheme>
    <a:fontScheme name="Blob">
      <a:majorFont>
        <a:latin typeface="Rockwell Nova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BlobVTI</vt:lpstr>
      <vt:lpstr>AER-1216H  FUNDAMENTALS OF UAS PROJECT</vt:lpstr>
      <vt:lpstr>PROJECT MISSION</vt:lpstr>
      <vt:lpstr>FIXED-WING sUAS DEVELOPMENT</vt:lpstr>
      <vt:lpstr>MULTI-ROTOR UAS DEVELOPMENT</vt:lpstr>
      <vt:lpstr>FIXED-WING sUAS DEVELOPMENT</vt:lpstr>
      <vt:lpstr>FIXED-WING sUAS DEVELOPMENT</vt:lpstr>
      <vt:lpstr>FIXED-WING sUAS DEVELOPMENT</vt:lpstr>
      <vt:lpstr>FIXED-WING sUAS DEVELOPMENT</vt:lpstr>
      <vt:lpstr>QUADROTOR DEVELOPMENT</vt:lpstr>
      <vt:lpstr>QUADROTOR DEVELOPMENT</vt:lpstr>
      <vt:lpstr>QUADROTOR DEVELOPMENT</vt:lpstr>
      <vt:lpstr>QUADROTOR DEVELOPMENT</vt:lpstr>
      <vt:lpstr>QUADROTOR DEVELOPMENT</vt:lpstr>
      <vt:lpstr>CONCLUSIONS &amp; LESSONS LEARNED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2021-12-13T03:45:16Z</dcterms:created>
  <dcterms:modified xsi:type="dcterms:W3CDTF">2021-12-16T16:10:35Z</dcterms:modified>
</cp:coreProperties>
</file>

<file path=docProps/thumbnail.jpeg>
</file>